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726" r:id="rId5"/>
    <p:sldId id="641" r:id="rId6"/>
    <p:sldId id="713" r:id="rId7"/>
    <p:sldId id="610" r:id="rId8"/>
    <p:sldId id="619" r:id="rId9"/>
    <p:sldId id="278" r:id="rId10"/>
    <p:sldId id="279" r:id="rId11"/>
    <p:sldId id="280" r:id="rId12"/>
    <p:sldId id="277" r:id="rId13"/>
    <p:sldId id="282" r:id="rId14"/>
    <p:sldId id="281" r:id="rId15"/>
    <p:sldId id="284" r:id="rId16"/>
    <p:sldId id="283" r:id="rId17"/>
    <p:sldId id="286" r:id="rId18"/>
    <p:sldId id="285" r:id="rId19"/>
    <p:sldId id="288" r:id="rId20"/>
    <p:sldId id="287" r:id="rId21"/>
    <p:sldId id="290" r:id="rId22"/>
    <p:sldId id="289" r:id="rId23"/>
    <p:sldId id="292" r:id="rId24"/>
    <p:sldId id="291" r:id="rId25"/>
    <p:sldId id="294" r:id="rId26"/>
    <p:sldId id="293" r:id="rId27"/>
    <p:sldId id="296" r:id="rId28"/>
    <p:sldId id="295" r:id="rId29"/>
    <p:sldId id="611" r:id="rId30"/>
    <p:sldId id="297" r:id="rId31"/>
    <p:sldId id="6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orah Lowe" initials="DL" lastIdx="2" clrIdx="0">
    <p:extLst>
      <p:ext uri="{19B8F6BF-5375-455C-9EA6-DF929625EA0E}">
        <p15:presenceInfo xmlns:p15="http://schemas.microsoft.com/office/powerpoint/2012/main" userId="S::Deborah.Lowe@dwfire.org.uk::7649524e-6982-4716-a17b-cf369b4fcf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33"/>
    <a:srgbClr val="CC00CC"/>
    <a:srgbClr val="FF5050"/>
    <a:srgbClr val="66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0BA29-B339-4494-827C-57B489C40C15}" v="29" dt="2024-12-02T10:15:31.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 Cross" userId="4491d74e-36d5-4986-987a-6a8b0f05fe8b" providerId="ADAL" clId="{E910BA29-B339-4494-827C-57B489C40C15}"/>
    <pc:docChg chg="undo custSel modSld">
      <pc:chgData name="Tess Cross" userId="4491d74e-36d5-4986-987a-6a8b0f05fe8b" providerId="ADAL" clId="{E910BA29-B339-4494-827C-57B489C40C15}" dt="2024-12-02T10:15:56.627" v="183" actId="1076"/>
      <pc:docMkLst>
        <pc:docMk/>
      </pc:docMkLst>
      <pc:sldChg chg="addSp delSp modSp mod">
        <pc:chgData name="Tess Cross" userId="4491d74e-36d5-4986-987a-6a8b0f05fe8b" providerId="ADAL" clId="{E910BA29-B339-4494-827C-57B489C40C15}" dt="2024-12-02T10:11:40.520" v="134" actId="1076"/>
        <pc:sldMkLst>
          <pc:docMk/>
          <pc:sldMk cId="4003117246" sldId="277"/>
        </pc:sldMkLst>
        <pc:picChg chg="del">
          <ac:chgData name="Tess Cross" userId="4491d74e-36d5-4986-987a-6a8b0f05fe8b" providerId="ADAL" clId="{E910BA29-B339-4494-827C-57B489C40C15}" dt="2024-12-02T10:09:37.270" v="100" actId="478"/>
          <ac:picMkLst>
            <pc:docMk/>
            <pc:sldMk cId="4003117246" sldId="277"/>
            <ac:picMk id="3" creationId="{F4F83F6D-7C1A-4AFB-8CCE-FEDD92E07D7F}"/>
          </ac:picMkLst>
        </pc:picChg>
        <pc:picChg chg="del">
          <ac:chgData name="Tess Cross" userId="4491d74e-36d5-4986-987a-6a8b0f05fe8b" providerId="ADAL" clId="{E910BA29-B339-4494-827C-57B489C40C15}" dt="2024-12-02T10:09:39.051" v="101" actId="478"/>
          <ac:picMkLst>
            <pc:docMk/>
            <pc:sldMk cId="4003117246" sldId="277"/>
            <ac:picMk id="4" creationId="{EEAE7BFD-C73C-4E1E-86A1-9EF6E3CE8DCB}"/>
          </ac:picMkLst>
        </pc:picChg>
        <pc:picChg chg="add mod">
          <ac:chgData name="Tess Cross" userId="4491d74e-36d5-4986-987a-6a8b0f05fe8b" providerId="ADAL" clId="{E910BA29-B339-4494-827C-57B489C40C15}" dt="2024-12-02T10:11:33.459" v="132"/>
          <ac:picMkLst>
            <pc:docMk/>
            <pc:sldMk cId="4003117246" sldId="277"/>
            <ac:picMk id="5" creationId="{1B4C59B3-207D-ACEB-B4B9-2FC61BB67821}"/>
          </ac:picMkLst>
        </pc:picChg>
        <pc:picChg chg="add mod">
          <ac:chgData name="Tess Cross" userId="4491d74e-36d5-4986-987a-6a8b0f05fe8b" providerId="ADAL" clId="{E910BA29-B339-4494-827C-57B489C40C15}" dt="2024-12-02T10:11:40.520" v="134" actId="1076"/>
          <ac:picMkLst>
            <pc:docMk/>
            <pc:sldMk cId="4003117246" sldId="277"/>
            <ac:picMk id="6" creationId="{92E91918-A884-08B1-E967-573FC0650192}"/>
          </ac:picMkLst>
        </pc:picChg>
      </pc:sldChg>
      <pc:sldChg chg="addSp delSp modSp mod">
        <pc:chgData name="Tess Cross" userId="4491d74e-36d5-4986-987a-6a8b0f05fe8b" providerId="ADAL" clId="{E910BA29-B339-4494-827C-57B489C40C15}" dt="2024-12-02T10:09:10.670" v="99" actId="1076"/>
        <pc:sldMkLst>
          <pc:docMk/>
          <pc:sldMk cId="3838818391" sldId="279"/>
        </pc:sldMkLst>
        <pc:spChg chg="add del mod">
          <ac:chgData name="Tess Cross" userId="4491d74e-36d5-4986-987a-6a8b0f05fe8b" providerId="ADAL" clId="{E910BA29-B339-4494-827C-57B489C40C15}" dt="2024-12-02T10:06:20.598" v="93" actId="478"/>
          <ac:spMkLst>
            <pc:docMk/>
            <pc:sldMk cId="3838818391" sldId="279"/>
            <ac:spMk id="2" creationId="{0278C318-7279-7581-182A-F2394E24C93D}"/>
          </ac:spMkLst>
        </pc:spChg>
        <pc:spChg chg="add del mod">
          <ac:chgData name="Tess Cross" userId="4491d74e-36d5-4986-987a-6a8b0f05fe8b" providerId="ADAL" clId="{E910BA29-B339-4494-827C-57B489C40C15}" dt="2024-12-02T10:06:53.820" v="95" actId="21"/>
          <ac:spMkLst>
            <pc:docMk/>
            <pc:sldMk cId="3838818391" sldId="279"/>
            <ac:spMk id="6" creationId="{BE481D31-5724-2827-556D-E6C90E715924}"/>
          </ac:spMkLst>
        </pc:spChg>
        <pc:picChg chg="del mod">
          <ac:chgData name="Tess Cross" userId="4491d74e-36d5-4986-987a-6a8b0f05fe8b" providerId="ADAL" clId="{E910BA29-B339-4494-827C-57B489C40C15}" dt="2024-12-02T10:09:07.036" v="98" actId="478"/>
          <ac:picMkLst>
            <pc:docMk/>
            <pc:sldMk cId="3838818391" sldId="279"/>
            <ac:picMk id="5" creationId="{11C59C37-8250-45CD-9D49-B97F5E8100E4}"/>
          </ac:picMkLst>
        </pc:picChg>
        <pc:picChg chg="add mod">
          <ac:chgData name="Tess Cross" userId="4491d74e-36d5-4986-987a-6a8b0f05fe8b" providerId="ADAL" clId="{E910BA29-B339-4494-827C-57B489C40C15}" dt="2024-12-02T10:09:10.670" v="99" actId="1076"/>
          <ac:picMkLst>
            <pc:docMk/>
            <pc:sldMk cId="3838818391" sldId="279"/>
            <ac:picMk id="7" creationId="{F56D2D0B-87CF-810C-8601-86665CBA0056}"/>
          </ac:picMkLst>
        </pc:picChg>
      </pc:sldChg>
      <pc:sldChg chg="addSp delSp modSp mod">
        <pc:chgData name="Tess Cross" userId="4491d74e-36d5-4986-987a-6a8b0f05fe8b" providerId="ADAL" clId="{E910BA29-B339-4494-827C-57B489C40C15}" dt="2024-12-02T10:14:00.245" v="165" actId="1076"/>
        <pc:sldMkLst>
          <pc:docMk/>
          <pc:sldMk cId="3082674219" sldId="281"/>
        </pc:sldMkLst>
        <pc:picChg chg="del">
          <ac:chgData name="Tess Cross" userId="4491d74e-36d5-4986-987a-6a8b0f05fe8b" providerId="ADAL" clId="{E910BA29-B339-4494-827C-57B489C40C15}" dt="2024-12-02T10:09:42.884" v="102" actId="478"/>
          <ac:picMkLst>
            <pc:docMk/>
            <pc:sldMk cId="3082674219" sldId="281"/>
            <ac:picMk id="3" creationId="{83201D4E-C21B-4828-BA69-AD493D8B77D5}"/>
          </ac:picMkLst>
        </pc:picChg>
        <pc:picChg chg="del">
          <ac:chgData name="Tess Cross" userId="4491d74e-36d5-4986-987a-6a8b0f05fe8b" providerId="ADAL" clId="{E910BA29-B339-4494-827C-57B489C40C15}" dt="2024-12-02T10:09:44.617" v="103" actId="478"/>
          <ac:picMkLst>
            <pc:docMk/>
            <pc:sldMk cId="3082674219" sldId="281"/>
            <ac:picMk id="4" creationId="{1F35B118-1349-4BFE-A2C4-4409C56FF855}"/>
          </ac:picMkLst>
        </pc:picChg>
        <pc:picChg chg="add mod">
          <ac:chgData name="Tess Cross" userId="4491d74e-36d5-4986-987a-6a8b0f05fe8b" providerId="ADAL" clId="{E910BA29-B339-4494-827C-57B489C40C15}" dt="2024-12-02T10:11:42.851" v="135"/>
          <ac:picMkLst>
            <pc:docMk/>
            <pc:sldMk cId="3082674219" sldId="281"/>
            <ac:picMk id="5" creationId="{2A58BD9B-925C-19DF-1E1E-D5B608A8B193}"/>
          </ac:picMkLst>
        </pc:picChg>
        <pc:picChg chg="add mod">
          <ac:chgData name="Tess Cross" userId="4491d74e-36d5-4986-987a-6a8b0f05fe8b" providerId="ADAL" clId="{E910BA29-B339-4494-827C-57B489C40C15}" dt="2024-12-02T10:14:00.245" v="165" actId="1076"/>
          <ac:picMkLst>
            <pc:docMk/>
            <pc:sldMk cId="3082674219" sldId="281"/>
            <ac:picMk id="6" creationId="{AB2E691D-B439-FEF7-B756-B43516AA0A9E}"/>
          </ac:picMkLst>
        </pc:picChg>
      </pc:sldChg>
      <pc:sldChg chg="addSp delSp modSp mod">
        <pc:chgData name="Tess Cross" userId="4491d74e-36d5-4986-987a-6a8b0f05fe8b" providerId="ADAL" clId="{E910BA29-B339-4494-827C-57B489C40C15}" dt="2024-12-02T10:13:53.044" v="163" actId="1076"/>
        <pc:sldMkLst>
          <pc:docMk/>
          <pc:sldMk cId="1018959372" sldId="283"/>
        </pc:sldMkLst>
        <pc:picChg chg="del">
          <ac:chgData name="Tess Cross" userId="4491d74e-36d5-4986-987a-6a8b0f05fe8b" providerId="ADAL" clId="{E910BA29-B339-4494-827C-57B489C40C15}" dt="2024-12-02T10:09:47.931" v="104" actId="478"/>
          <ac:picMkLst>
            <pc:docMk/>
            <pc:sldMk cId="1018959372" sldId="283"/>
            <ac:picMk id="3" creationId="{05CF610C-D0BF-48C9-9410-C1BC883DF7B3}"/>
          </ac:picMkLst>
        </pc:picChg>
        <pc:picChg chg="del">
          <ac:chgData name="Tess Cross" userId="4491d74e-36d5-4986-987a-6a8b0f05fe8b" providerId="ADAL" clId="{E910BA29-B339-4494-827C-57B489C40C15}" dt="2024-12-02T10:09:49.654" v="105" actId="478"/>
          <ac:picMkLst>
            <pc:docMk/>
            <pc:sldMk cId="1018959372" sldId="283"/>
            <ac:picMk id="4" creationId="{8C392DDA-3AEC-4C2D-85EB-16C1DD5EB45E}"/>
          </ac:picMkLst>
        </pc:picChg>
        <pc:picChg chg="add mod">
          <ac:chgData name="Tess Cross" userId="4491d74e-36d5-4986-987a-6a8b0f05fe8b" providerId="ADAL" clId="{E910BA29-B339-4494-827C-57B489C40C15}" dt="2024-12-02T10:11:48.793" v="136"/>
          <ac:picMkLst>
            <pc:docMk/>
            <pc:sldMk cId="1018959372" sldId="283"/>
            <ac:picMk id="6" creationId="{F4795EC9-E86B-881C-DBC0-E42B71EEE986}"/>
          </ac:picMkLst>
        </pc:picChg>
        <pc:picChg chg="add mod">
          <ac:chgData name="Tess Cross" userId="4491d74e-36d5-4986-987a-6a8b0f05fe8b" providerId="ADAL" clId="{E910BA29-B339-4494-827C-57B489C40C15}" dt="2024-12-02T10:13:53.044" v="163" actId="1076"/>
          <ac:picMkLst>
            <pc:docMk/>
            <pc:sldMk cId="1018959372" sldId="283"/>
            <ac:picMk id="7" creationId="{793F5EC5-5850-8BFD-5EE2-41F8538CA3E2}"/>
          </ac:picMkLst>
        </pc:picChg>
      </pc:sldChg>
      <pc:sldChg chg="addSp delSp modSp mod">
        <pc:chgData name="Tess Cross" userId="4491d74e-36d5-4986-987a-6a8b0f05fe8b" providerId="ADAL" clId="{E910BA29-B339-4494-827C-57B489C40C15}" dt="2024-12-02T10:13:44.177" v="161" actId="1076"/>
        <pc:sldMkLst>
          <pc:docMk/>
          <pc:sldMk cId="2293705334" sldId="285"/>
        </pc:sldMkLst>
        <pc:picChg chg="del">
          <ac:chgData name="Tess Cross" userId="4491d74e-36d5-4986-987a-6a8b0f05fe8b" providerId="ADAL" clId="{E910BA29-B339-4494-827C-57B489C40C15}" dt="2024-12-02T10:09:53.797" v="106" actId="478"/>
          <ac:picMkLst>
            <pc:docMk/>
            <pc:sldMk cId="2293705334" sldId="285"/>
            <ac:picMk id="3" creationId="{6D5A0FD5-61A5-4F26-907E-63D304B627A2}"/>
          </ac:picMkLst>
        </pc:picChg>
        <pc:picChg chg="del">
          <ac:chgData name="Tess Cross" userId="4491d74e-36d5-4986-987a-6a8b0f05fe8b" providerId="ADAL" clId="{E910BA29-B339-4494-827C-57B489C40C15}" dt="2024-12-02T10:09:56.511" v="107" actId="478"/>
          <ac:picMkLst>
            <pc:docMk/>
            <pc:sldMk cId="2293705334" sldId="285"/>
            <ac:picMk id="4" creationId="{71A6F84C-0D4D-4287-AF97-5034096004A3}"/>
          </ac:picMkLst>
        </pc:picChg>
        <pc:picChg chg="add mod">
          <ac:chgData name="Tess Cross" userId="4491d74e-36d5-4986-987a-6a8b0f05fe8b" providerId="ADAL" clId="{E910BA29-B339-4494-827C-57B489C40C15}" dt="2024-12-02T10:11:54.390" v="137"/>
          <ac:picMkLst>
            <pc:docMk/>
            <pc:sldMk cId="2293705334" sldId="285"/>
            <ac:picMk id="5" creationId="{7E5B0078-76A9-A02D-DFFC-F756A9BC4CBF}"/>
          </ac:picMkLst>
        </pc:picChg>
        <pc:picChg chg="add mod">
          <ac:chgData name="Tess Cross" userId="4491d74e-36d5-4986-987a-6a8b0f05fe8b" providerId="ADAL" clId="{E910BA29-B339-4494-827C-57B489C40C15}" dt="2024-12-02T10:13:44.177" v="161" actId="1076"/>
          <ac:picMkLst>
            <pc:docMk/>
            <pc:sldMk cId="2293705334" sldId="285"/>
            <ac:picMk id="6" creationId="{FB323B74-D92C-193F-3D86-928CF6C73228}"/>
          </ac:picMkLst>
        </pc:picChg>
      </pc:sldChg>
      <pc:sldChg chg="addSp delSp modSp mod">
        <pc:chgData name="Tess Cross" userId="4491d74e-36d5-4986-987a-6a8b0f05fe8b" providerId="ADAL" clId="{E910BA29-B339-4494-827C-57B489C40C15}" dt="2024-12-02T10:13:36.152" v="159" actId="1076"/>
        <pc:sldMkLst>
          <pc:docMk/>
          <pc:sldMk cId="2482495588" sldId="287"/>
        </pc:sldMkLst>
        <pc:picChg chg="del">
          <ac:chgData name="Tess Cross" userId="4491d74e-36d5-4986-987a-6a8b0f05fe8b" providerId="ADAL" clId="{E910BA29-B339-4494-827C-57B489C40C15}" dt="2024-12-02T10:10:49.184" v="120" actId="478"/>
          <ac:picMkLst>
            <pc:docMk/>
            <pc:sldMk cId="2482495588" sldId="287"/>
            <ac:picMk id="3" creationId="{336A0B8C-1806-457D-8440-FFDA9A45876B}"/>
          </ac:picMkLst>
        </pc:picChg>
        <pc:picChg chg="del">
          <ac:chgData name="Tess Cross" userId="4491d74e-36d5-4986-987a-6a8b0f05fe8b" providerId="ADAL" clId="{E910BA29-B339-4494-827C-57B489C40C15}" dt="2024-12-02T10:10:50.980" v="121" actId="478"/>
          <ac:picMkLst>
            <pc:docMk/>
            <pc:sldMk cId="2482495588" sldId="287"/>
            <ac:picMk id="4" creationId="{4AC98524-DAE6-4A7E-AD8D-3493B6D1C0CE}"/>
          </ac:picMkLst>
        </pc:picChg>
        <pc:picChg chg="add mod">
          <ac:chgData name="Tess Cross" userId="4491d74e-36d5-4986-987a-6a8b0f05fe8b" providerId="ADAL" clId="{E910BA29-B339-4494-827C-57B489C40C15}" dt="2024-12-02T10:12:00.914" v="138"/>
          <ac:picMkLst>
            <pc:docMk/>
            <pc:sldMk cId="2482495588" sldId="287"/>
            <ac:picMk id="5" creationId="{25C2A974-3C47-E954-03A6-D5B389E15F09}"/>
          </ac:picMkLst>
        </pc:picChg>
        <pc:picChg chg="add mod">
          <ac:chgData name="Tess Cross" userId="4491d74e-36d5-4986-987a-6a8b0f05fe8b" providerId="ADAL" clId="{E910BA29-B339-4494-827C-57B489C40C15}" dt="2024-12-02T10:13:36.152" v="159" actId="1076"/>
          <ac:picMkLst>
            <pc:docMk/>
            <pc:sldMk cId="2482495588" sldId="287"/>
            <ac:picMk id="6" creationId="{6032CCB6-1AFE-8B86-F350-7F2E9E560CBC}"/>
          </ac:picMkLst>
        </pc:picChg>
      </pc:sldChg>
      <pc:sldChg chg="addSp delSp mod">
        <pc:chgData name="Tess Cross" userId="4491d74e-36d5-4986-987a-6a8b0f05fe8b" providerId="ADAL" clId="{E910BA29-B339-4494-827C-57B489C40C15}" dt="2024-12-02T10:10:38.481" v="119" actId="478"/>
        <pc:sldMkLst>
          <pc:docMk/>
          <pc:sldMk cId="2123556809" sldId="288"/>
        </pc:sldMkLst>
        <pc:picChg chg="add del">
          <ac:chgData name="Tess Cross" userId="4491d74e-36d5-4986-987a-6a8b0f05fe8b" providerId="ADAL" clId="{E910BA29-B339-4494-827C-57B489C40C15}" dt="2024-12-02T10:10:38.481" v="119" actId="478"/>
          <ac:picMkLst>
            <pc:docMk/>
            <pc:sldMk cId="2123556809" sldId="288"/>
            <ac:picMk id="3" creationId="{41C71672-BAB9-4485-902D-9A800F57FEE3}"/>
          </ac:picMkLst>
        </pc:picChg>
        <pc:picChg chg="add del">
          <ac:chgData name="Tess Cross" userId="4491d74e-36d5-4986-987a-6a8b0f05fe8b" providerId="ADAL" clId="{E910BA29-B339-4494-827C-57B489C40C15}" dt="2024-12-02T10:10:37.894" v="118" actId="478"/>
          <ac:picMkLst>
            <pc:docMk/>
            <pc:sldMk cId="2123556809" sldId="288"/>
            <ac:picMk id="4" creationId="{2E04C860-BBCE-46C5-BD84-D301A982D9F8}"/>
          </ac:picMkLst>
        </pc:picChg>
      </pc:sldChg>
      <pc:sldChg chg="addSp delSp modSp mod">
        <pc:chgData name="Tess Cross" userId="4491d74e-36d5-4986-987a-6a8b0f05fe8b" providerId="ADAL" clId="{E910BA29-B339-4494-827C-57B489C40C15}" dt="2024-12-02T10:13:30.440" v="157" actId="1076"/>
        <pc:sldMkLst>
          <pc:docMk/>
          <pc:sldMk cId="1703111385" sldId="289"/>
        </pc:sldMkLst>
        <pc:picChg chg="del">
          <ac:chgData name="Tess Cross" userId="4491d74e-36d5-4986-987a-6a8b0f05fe8b" providerId="ADAL" clId="{E910BA29-B339-4494-827C-57B489C40C15}" dt="2024-12-02T10:10:54.884" v="122" actId="478"/>
          <ac:picMkLst>
            <pc:docMk/>
            <pc:sldMk cId="1703111385" sldId="289"/>
            <ac:picMk id="3" creationId="{6E3EE442-44F9-4644-8FED-95554FE9A006}"/>
          </ac:picMkLst>
        </pc:picChg>
        <pc:picChg chg="del">
          <ac:chgData name="Tess Cross" userId="4491d74e-36d5-4986-987a-6a8b0f05fe8b" providerId="ADAL" clId="{E910BA29-B339-4494-827C-57B489C40C15}" dt="2024-12-02T10:10:57.040" v="123" actId="478"/>
          <ac:picMkLst>
            <pc:docMk/>
            <pc:sldMk cId="1703111385" sldId="289"/>
            <ac:picMk id="4" creationId="{0F0BF9D4-7E07-4035-9467-0FA41AF9BC73}"/>
          </ac:picMkLst>
        </pc:picChg>
        <pc:picChg chg="add mod">
          <ac:chgData name="Tess Cross" userId="4491d74e-36d5-4986-987a-6a8b0f05fe8b" providerId="ADAL" clId="{E910BA29-B339-4494-827C-57B489C40C15}" dt="2024-12-02T10:12:05.391" v="139"/>
          <ac:picMkLst>
            <pc:docMk/>
            <pc:sldMk cId="1703111385" sldId="289"/>
            <ac:picMk id="5" creationId="{33979841-00FE-A0EB-E1F9-AC3D7F83CC2F}"/>
          </ac:picMkLst>
        </pc:picChg>
        <pc:picChg chg="add mod">
          <ac:chgData name="Tess Cross" userId="4491d74e-36d5-4986-987a-6a8b0f05fe8b" providerId="ADAL" clId="{E910BA29-B339-4494-827C-57B489C40C15}" dt="2024-12-02T10:13:30.440" v="157" actId="1076"/>
          <ac:picMkLst>
            <pc:docMk/>
            <pc:sldMk cId="1703111385" sldId="289"/>
            <ac:picMk id="6" creationId="{5B649435-5B71-356E-E688-F97907C987B9}"/>
          </ac:picMkLst>
        </pc:picChg>
      </pc:sldChg>
      <pc:sldChg chg="addSp delSp mod">
        <pc:chgData name="Tess Cross" userId="4491d74e-36d5-4986-987a-6a8b0f05fe8b" providerId="ADAL" clId="{E910BA29-B339-4494-827C-57B489C40C15}" dt="2024-12-02T10:10:32.339" v="117" actId="478"/>
        <pc:sldMkLst>
          <pc:docMk/>
          <pc:sldMk cId="3447833712" sldId="290"/>
        </pc:sldMkLst>
        <pc:picChg chg="add del">
          <ac:chgData name="Tess Cross" userId="4491d74e-36d5-4986-987a-6a8b0f05fe8b" providerId="ADAL" clId="{E910BA29-B339-4494-827C-57B489C40C15}" dt="2024-12-02T10:10:32.339" v="117" actId="478"/>
          <ac:picMkLst>
            <pc:docMk/>
            <pc:sldMk cId="3447833712" sldId="290"/>
            <ac:picMk id="3" creationId="{19400D8F-63AA-4DDE-BD8B-F80475D788D8}"/>
          </ac:picMkLst>
        </pc:picChg>
        <pc:picChg chg="add del">
          <ac:chgData name="Tess Cross" userId="4491d74e-36d5-4986-987a-6a8b0f05fe8b" providerId="ADAL" clId="{E910BA29-B339-4494-827C-57B489C40C15}" dt="2024-12-02T10:10:31.655" v="116" actId="478"/>
          <ac:picMkLst>
            <pc:docMk/>
            <pc:sldMk cId="3447833712" sldId="290"/>
            <ac:picMk id="4" creationId="{998C335F-5A47-42A2-A8BC-195729F12E6D}"/>
          </ac:picMkLst>
        </pc:picChg>
      </pc:sldChg>
      <pc:sldChg chg="addSp delSp modSp mod">
        <pc:chgData name="Tess Cross" userId="4491d74e-36d5-4986-987a-6a8b0f05fe8b" providerId="ADAL" clId="{E910BA29-B339-4494-827C-57B489C40C15}" dt="2024-12-02T10:13:19.998" v="154" actId="1076"/>
        <pc:sldMkLst>
          <pc:docMk/>
          <pc:sldMk cId="1531974497" sldId="291"/>
        </pc:sldMkLst>
        <pc:picChg chg="del">
          <ac:chgData name="Tess Cross" userId="4491d74e-36d5-4986-987a-6a8b0f05fe8b" providerId="ADAL" clId="{E910BA29-B339-4494-827C-57B489C40C15}" dt="2024-12-02T10:11:03.791" v="124" actId="478"/>
          <ac:picMkLst>
            <pc:docMk/>
            <pc:sldMk cId="1531974497" sldId="291"/>
            <ac:picMk id="3" creationId="{8C0CECFD-1501-485B-99DA-C519C72765E1}"/>
          </ac:picMkLst>
        </pc:picChg>
        <pc:picChg chg="del">
          <ac:chgData name="Tess Cross" userId="4491d74e-36d5-4986-987a-6a8b0f05fe8b" providerId="ADAL" clId="{E910BA29-B339-4494-827C-57B489C40C15}" dt="2024-12-02T10:11:05.462" v="125" actId="478"/>
          <ac:picMkLst>
            <pc:docMk/>
            <pc:sldMk cId="1531974497" sldId="291"/>
            <ac:picMk id="4" creationId="{703055F1-EEE1-4ECF-BD87-D81DE0D51A87}"/>
          </ac:picMkLst>
        </pc:picChg>
        <pc:picChg chg="add mod">
          <ac:chgData name="Tess Cross" userId="4491d74e-36d5-4986-987a-6a8b0f05fe8b" providerId="ADAL" clId="{E910BA29-B339-4494-827C-57B489C40C15}" dt="2024-12-02T10:12:07.965" v="140"/>
          <ac:picMkLst>
            <pc:docMk/>
            <pc:sldMk cId="1531974497" sldId="291"/>
            <ac:picMk id="5" creationId="{05FF7C95-7936-4C4A-D3D2-AD6384C289D5}"/>
          </ac:picMkLst>
        </pc:picChg>
        <pc:picChg chg="add mod">
          <ac:chgData name="Tess Cross" userId="4491d74e-36d5-4986-987a-6a8b0f05fe8b" providerId="ADAL" clId="{E910BA29-B339-4494-827C-57B489C40C15}" dt="2024-12-02T10:13:19.998" v="154" actId="1076"/>
          <ac:picMkLst>
            <pc:docMk/>
            <pc:sldMk cId="1531974497" sldId="291"/>
            <ac:picMk id="6" creationId="{D4B81D69-D10F-F137-4FA1-5CEC9F0C242A}"/>
          </ac:picMkLst>
        </pc:picChg>
      </pc:sldChg>
      <pc:sldChg chg="addSp delSp mod">
        <pc:chgData name="Tess Cross" userId="4491d74e-36d5-4986-987a-6a8b0f05fe8b" providerId="ADAL" clId="{E910BA29-B339-4494-827C-57B489C40C15}" dt="2024-12-02T10:10:27.098" v="115" actId="478"/>
        <pc:sldMkLst>
          <pc:docMk/>
          <pc:sldMk cId="1602490494" sldId="292"/>
        </pc:sldMkLst>
        <pc:picChg chg="add del">
          <ac:chgData name="Tess Cross" userId="4491d74e-36d5-4986-987a-6a8b0f05fe8b" providerId="ADAL" clId="{E910BA29-B339-4494-827C-57B489C40C15}" dt="2024-12-02T10:10:27.098" v="115" actId="478"/>
          <ac:picMkLst>
            <pc:docMk/>
            <pc:sldMk cId="1602490494" sldId="292"/>
            <ac:picMk id="3" creationId="{937CB3AB-D5E5-4670-B370-19E5B16763DD}"/>
          </ac:picMkLst>
        </pc:picChg>
        <pc:picChg chg="add del">
          <ac:chgData name="Tess Cross" userId="4491d74e-36d5-4986-987a-6a8b0f05fe8b" providerId="ADAL" clId="{E910BA29-B339-4494-827C-57B489C40C15}" dt="2024-12-02T10:10:26.341" v="114" actId="478"/>
          <ac:picMkLst>
            <pc:docMk/>
            <pc:sldMk cId="1602490494" sldId="292"/>
            <ac:picMk id="4" creationId="{2B40164C-B912-422C-82B9-A4A271F74361}"/>
          </ac:picMkLst>
        </pc:picChg>
      </pc:sldChg>
      <pc:sldChg chg="addSp delSp modSp mod">
        <pc:chgData name="Tess Cross" userId="4491d74e-36d5-4986-987a-6a8b0f05fe8b" providerId="ADAL" clId="{E910BA29-B339-4494-827C-57B489C40C15}" dt="2024-12-02T10:13:03.356" v="152" actId="1076"/>
        <pc:sldMkLst>
          <pc:docMk/>
          <pc:sldMk cId="1229449007" sldId="293"/>
        </pc:sldMkLst>
        <pc:picChg chg="del">
          <ac:chgData name="Tess Cross" userId="4491d74e-36d5-4986-987a-6a8b0f05fe8b" providerId="ADAL" clId="{E910BA29-B339-4494-827C-57B489C40C15}" dt="2024-12-02T10:11:08.497" v="126" actId="478"/>
          <ac:picMkLst>
            <pc:docMk/>
            <pc:sldMk cId="1229449007" sldId="293"/>
            <ac:picMk id="3" creationId="{AECE0E9A-8755-4A6D-BA36-3472B8F162A9}"/>
          </ac:picMkLst>
        </pc:picChg>
        <pc:picChg chg="del">
          <ac:chgData name="Tess Cross" userId="4491d74e-36d5-4986-987a-6a8b0f05fe8b" providerId="ADAL" clId="{E910BA29-B339-4494-827C-57B489C40C15}" dt="2024-12-02T10:11:11.253" v="127" actId="478"/>
          <ac:picMkLst>
            <pc:docMk/>
            <pc:sldMk cId="1229449007" sldId="293"/>
            <ac:picMk id="4" creationId="{32307710-3B95-4DD3-9F3F-F26DFC26F60B}"/>
          </ac:picMkLst>
        </pc:picChg>
        <pc:picChg chg="add mod">
          <ac:chgData name="Tess Cross" userId="4491d74e-36d5-4986-987a-6a8b0f05fe8b" providerId="ADAL" clId="{E910BA29-B339-4494-827C-57B489C40C15}" dt="2024-12-02T10:12:11.913" v="141"/>
          <ac:picMkLst>
            <pc:docMk/>
            <pc:sldMk cId="1229449007" sldId="293"/>
            <ac:picMk id="5" creationId="{185AA2B6-F1DD-4F36-46F6-D18B5F52D7A0}"/>
          </ac:picMkLst>
        </pc:picChg>
        <pc:picChg chg="add mod">
          <ac:chgData name="Tess Cross" userId="4491d74e-36d5-4986-987a-6a8b0f05fe8b" providerId="ADAL" clId="{E910BA29-B339-4494-827C-57B489C40C15}" dt="2024-12-02T10:13:03.356" v="152" actId="1076"/>
          <ac:picMkLst>
            <pc:docMk/>
            <pc:sldMk cId="1229449007" sldId="293"/>
            <ac:picMk id="6" creationId="{3BFB1A26-6B8B-D1AD-362A-2A1294A08110}"/>
          </ac:picMkLst>
        </pc:picChg>
      </pc:sldChg>
      <pc:sldChg chg="addSp delSp modSp mod">
        <pc:chgData name="Tess Cross" userId="4491d74e-36d5-4986-987a-6a8b0f05fe8b" providerId="ADAL" clId="{E910BA29-B339-4494-827C-57B489C40C15}" dt="2024-12-02T10:12:55.918" v="150"/>
        <pc:sldMkLst>
          <pc:docMk/>
          <pc:sldMk cId="3451091260" sldId="295"/>
        </pc:sldMkLst>
        <pc:picChg chg="del">
          <ac:chgData name="Tess Cross" userId="4491d74e-36d5-4986-987a-6a8b0f05fe8b" providerId="ADAL" clId="{E910BA29-B339-4494-827C-57B489C40C15}" dt="2024-12-02T10:11:13.823" v="128" actId="478"/>
          <ac:picMkLst>
            <pc:docMk/>
            <pc:sldMk cId="3451091260" sldId="295"/>
            <ac:picMk id="3" creationId="{6A202077-A3EA-4B19-B40B-55BF5DA584D3}"/>
          </ac:picMkLst>
        </pc:picChg>
        <pc:picChg chg="del">
          <ac:chgData name="Tess Cross" userId="4491d74e-36d5-4986-987a-6a8b0f05fe8b" providerId="ADAL" clId="{E910BA29-B339-4494-827C-57B489C40C15}" dt="2024-12-02T10:11:15.921" v="129" actId="478"/>
          <ac:picMkLst>
            <pc:docMk/>
            <pc:sldMk cId="3451091260" sldId="295"/>
            <ac:picMk id="4" creationId="{CCA711EB-B88C-4BA6-A41C-7BADBBBE206F}"/>
          </ac:picMkLst>
        </pc:picChg>
        <pc:picChg chg="add mod">
          <ac:chgData name="Tess Cross" userId="4491d74e-36d5-4986-987a-6a8b0f05fe8b" providerId="ADAL" clId="{E910BA29-B339-4494-827C-57B489C40C15}" dt="2024-12-02T10:12:14.977" v="142"/>
          <ac:picMkLst>
            <pc:docMk/>
            <pc:sldMk cId="3451091260" sldId="295"/>
            <ac:picMk id="5" creationId="{A77E43EE-EC77-630E-1849-0B8BFC82CCEC}"/>
          </ac:picMkLst>
        </pc:picChg>
        <pc:picChg chg="add mod">
          <ac:chgData name="Tess Cross" userId="4491d74e-36d5-4986-987a-6a8b0f05fe8b" providerId="ADAL" clId="{E910BA29-B339-4494-827C-57B489C40C15}" dt="2024-12-02T10:12:50.050" v="149" actId="1076"/>
          <ac:picMkLst>
            <pc:docMk/>
            <pc:sldMk cId="3451091260" sldId="295"/>
            <ac:picMk id="6" creationId="{25831F46-E843-B44A-DDFC-554F90211542}"/>
          </ac:picMkLst>
        </pc:picChg>
        <pc:picChg chg="add mod">
          <ac:chgData name="Tess Cross" userId="4491d74e-36d5-4986-987a-6a8b0f05fe8b" providerId="ADAL" clId="{E910BA29-B339-4494-827C-57B489C40C15}" dt="2024-12-02T10:12:55.918" v="150"/>
          <ac:picMkLst>
            <pc:docMk/>
            <pc:sldMk cId="3451091260" sldId="295"/>
            <ac:picMk id="7" creationId="{C8D0BF6D-4F46-E3F9-A6B1-7232EE8CF0E7}"/>
          </ac:picMkLst>
        </pc:picChg>
      </pc:sldChg>
      <pc:sldChg chg="addSp delSp modSp mod">
        <pc:chgData name="Tess Cross" userId="4491d74e-36d5-4986-987a-6a8b0f05fe8b" providerId="ADAL" clId="{E910BA29-B339-4494-827C-57B489C40C15}" dt="2024-12-02T10:12:37.506" v="147"/>
        <pc:sldMkLst>
          <pc:docMk/>
          <pc:sldMk cId="2127527886" sldId="297"/>
        </pc:sldMkLst>
        <pc:picChg chg="del">
          <ac:chgData name="Tess Cross" userId="4491d74e-36d5-4986-987a-6a8b0f05fe8b" providerId="ADAL" clId="{E910BA29-B339-4494-827C-57B489C40C15}" dt="2024-12-02T10:11:22.712" v="130" actId="478"/>
          <ac:picMkLst>
            <pc:docMk/>
            <pc:sldMk cId="2127527886" sldId="297"/>
            <ac:picMk id="3" creationId="{2C1A2CF1-85F1-4525-B6F8-1CFEE3280FDD}"/>
          </ac:picMkLst>
        </pc:picChg>
        <pc:picChg chg="del">
          <ac:chgData name="Tess Cross" userId="4491d74e-36d5-4986-987a-6a8b0f05fe8b" providerId="ADAL" clId="{E910BA29-B339-4494-827C-57B489C40C15}" dt="2024-12-02T10:11:24.667" v="131" actId="478"/>
          <ac:picMkLst>
            <pc:docMk/>
            <pc:sldMk cId="2127527886" sldId="297"/>
            <ac:picMk id="4" creationId="{92D6F03A-CF00-4F71-B457-CDA073B6B8E3}"/>
          </ac:picMkLst>
        </pc:picChg>
        <pc:picChg chg="add mod">
          <ac:chgData name="Tess Cross" userId="4491d74e-36d5-4986-987a-6a8b0f05fe8b" providerId="ADAL" clId="{E910BA29-B339-4494-827C-57B489C40C15}" dt="2024-12-02T10:12:19.047" v="143"/>
          <ac:picMkLst>
            <pc:docMk/>
            <pc:sldMk cId="2127527886" sldId="297"/>
            <ac:picMk id="5" creationId="{2CA8B2A4-D783-94C7-15C2-F69C5BE0368E}"/>
          </ac:picMkLst>
        </pc:picChg>
        <pc:picChg chg="add mod">
          <ac:chgData name="Tess Cross" userId="4491d74e-36d5-4986-987a-6a8b0f05fe8b" providerId="ADAL" clId="{E910BA29-B339-4494-827C-57B489C40C15}" dt="2024-12-02T10:12:34.713" v="146" actId="1076"/>
          <ac:picMkLst>
            <pc:docMk/>
            <pc:sldMk cId="2127527886" sldId="297"/>
            <ac:picMk id="6" creationId="{A5626C33-0308-6729-212A-6FF49FCE0A3F}"/>
          </ac:picMkLst>
        </pc:picChg>
        <pc:picChg chg="add mod">
          <ac:chgData name="Tess Cross" userId="4491d74e-36d5-4986-987a-6a8b0f05fe8b" providerId="ADAL" clId="{E910BA29-B339-4494-827C-57B489C40C15}" dt="2024-12-02T10:12:37.506" v="147"/>
          <ac:picMkLst>
            <pc:docMk/>
            <pc:sldMk cId="2127527886" sldId="297"/>
            <ac:picMk id="7" creationId="{2D00FB90-5DD6-BC28-0E76-37E3BE4D9B2D}"/>
          </ac:picMkLst>
        </pc:picChg>
      </pc:sldChg>
      <pc:sldChg chg="modSp mod">
        <pc:chgData name="Tess Cross" userId="4491d74e-36d5-4986-987a-6a8b0f05fe8b" providerId="ADAL" clId="{E910BA29-B339-4494-827C-57B489C40C15}" dt="2024-12-02T10:02:47.648" v="91" actId="20577"/>
        <pc:sldMkLst>
          <pc:docMk/>
          <pc:sldMk cId="1390673283" sldId="713"/>
        </pc:sldMkLst>
        <pc:spChg chg="mod">
          <ac:chgData name="Tess Cross" userId="4491d74e-36d5-4986-987a-6a8b0f05fe8b" providerId="ADAL" clId="{E910BA29-B339-4494-827C-57B489C40C15}" dt="2024-12-02T10:02:24.089" v="19" actId="20577"/>
          <ac:spMkLst>
            <pc:docMk/>
            <pc:sldMk cId="1390673283" sldId="713"/>
            <ac:spMk id="2" creationId="{8DCDA0EC-8969-4D8C-8E43-88FBDE96DB60}"/>
          </ac:spMkLst>
        </pc:spChg>
        <pc:spChg chg="mod">
          <ac:chgData name="Tess Cross" userId="4491d74e-36d5-4986-987a-6a8b0f05fe8b" providerId="ADAL" clId="{E910BA29-B339-4494-827C-57B489C40C15}" dt="2024-12-02T10:02:30.828" v="38" actId="20577"/>
          <ac:spMkLst>
            <pc:docMk/>
            <pc:sldMk cId="1390673283" sldId="713"/>
            <ac:spMk id="7" creationId="{626F27EB-7F49-4EC3-8DE8-BE4971A04763}"/>
          </ac:spMkLst>
        </pc:spChg>
        <pc:spChg chg="mod">
          <ac:chgData name="Tess Cross" userId="4491d74e-36d5-4986-987a-6a8b0f05fe8b" providerId="ADAL" clId="{E910BA29-B339-4494-827C-57B489C40C15}" dt="2024-12-02T10:02:37.244" v="57" actId="20577"/>
          <ac:spMkLst>
            <pc:docMk/>
            <pc:sldMk cId="1390673283" sldId="713"/>
            <ac:spMk id="9" creationId="{DF916ED0-9DBB-4DBD-B811-A8C1FE6B3984}"/>
          </ac:spMkLst>
        </pc:spChg>
        <pc:spChg chg="mod">
          <ac:chgData name="Tess Cross" userId="4491d74e-36d5-4986-987a-6a8b0f05fe8b" providerId="ADAL" clId="{E910BA29-B339-4494-827C-57B489C40C15}" dt="2024-12-02T10:02:47.648" v="91" actId="20577"/>
          <ac:spMkLst>
            <pc:docMk/>
            <pc:sldMk cId="1390673283" sldId="713"/>
            <ac:spMk id="10" creationId="{270E0100-487A-45AB-8B26-3DB9B499F8EA}"/>
          </ac:spMkLst>
        </pc:spChg>
      </pc:sldChg>
      <pc:sldChg chg="addSp modSp mod">
        <pc:chgData name="Tess Cross" userId="4491d74e-36d5-4986-987a-6a8b0f05fe8b" providerId="ADAL" clId="{E910BA29-B339-4494-827C-57B489C40C15}" dt="2024-12-02T10:15:56.627" v="183" actId="1076"/>
        <pc:sldMkLst>
          <pc:docMk/>
          <pc:sldMk cId="550686055" sldId="726"/>
        </pc:sldMkLst>
        <pc:spChg chg="mod">
          <ac:chgData name="Tess Cross" userId="4491d74e-36d5-4986-987a-6a8b0f05fe8b" providerId="ADAL" clId="{E910BA29-B339-4494-827C-57B489C40C15}" dt="2024-12-02T10:15:43.264" v="179" actId="5793"/>
          <ac:spMkLst>
            <pc:docMk/>
            <pc:sldMk cId="550686055" sldId="726"/>
            <ac:spMk id="5" creationId="{22DA3AF9-6E5E-0EFC-58B9-B0BBA75C8AF7}"/>
          </ac:spMkLst>
        </pc:spChg>
        <pc:picChg chg="add mod">
          <ac:chgData name="Tess Cross" userId="4491d74e-36d5-4986-987a-6a8b0f05fe8b" providerId="ADAL" clId="{E910BA29-B339-4494-827C-57B489C40C15}" dt="2024-12-02T10:15:56.627" v="183" actId="1076"/>
          <ac:picMkLst>
            <pc:docMk/>
            <pc:sldMk cId="550686055" sldId="726"/>
            <ac:picMk id="2" creationId="{8CD46381-CA9F-7DA2-E8FB-52430C96A88A}"/>
          </ac:picMkLst>
        </pc:picChg>
      </pc:sldChg>
    </pc:docChg>
  </pc:docChgLst>
  <pc:docChgLst>
    <pc:chgData name="Davina Sparks" userId="be3c4ef2-e8bb-4710-8aab-c1e26e2e9b80" providerId="ADAL" clId="{700BBD5E-A9AB-4D70-92B6-D2A3046853DB}"/>
    <pc:docChg chg="modSld">
      <pc:chgData name="Davina Sparks" userId="be3c4ef2-e8bb-4710-8aab-c1e26e2e9b80" providerId="ADAL" clId="{700BBD5E-A9AB-4D70-92B6-D2A3046853DB}" dt="2024-09-18T11:10:43.968" v="46"/>
      <pc:docMkLst>
        <pc:docMk/>
      </pc:docMkLst>
      <pc:sldChg chg="modNotesTx">
        <pc:chgData name="Davina Sparks" userId="be3c4ef2-e8bb-4710-8aab-c1e26e2e9b80" providerId="ADAL" clId="{700BBD5E-A9AB-4D70-92B6-D2A3046853DB}" dt="2024-09-18T11:07:13.408" v="29"/>
        <pc:sldMkLst>
          <pc:docMk/>
          <pc:sldMk cId="4003117246" sldId="277"/>
        </pc:sldMkLst>
      </pc:sldChg>
      <pc:sldChg chg="modNotesTx">
        <pc:chgData name="Davina Sparks" userId="be3c4ef2-e8bb-4710-8aab-c1e26e2e9b80" providerId="ADAL" clId="{700BBD5E-A9AB-4D70-92B6-D2A3046853DB}" dt="2024-09-18T11:06:15.273" v="27" actId="20577"/>
        <pc:sldMkLst>
          <pc:docMk/>
          <pc:sldMk cId="3838818391" sldId="279"/>
        </pc:sldMkLst>
      </pc:sldChg>
      <pc:sldChg chg="modNotesTx">
        <pc:chgData name="Davina Sparks" userId="be3c4ef2-e8bb-4710-8aab-c1e26e2e9b80" providerId="ADAL" clId="{700BBD5E-A9AB-4D70-92B6-D2A3046853DB}" dt="2024-09-18T11:07:43.629" v="31"/>
        <pc:sldMkLst>
          <pc:docMk/>
          <pc:sldMk cId="3082674219" sldId="281"/>
        </pc:sldMkLst>
      </pc:sldChg>
      <pc:sldChg chg="modNotesTx">
        <pc:chgData name="Davina Sparks" userId="be3c4ef2-e8bb-4710-8aab-c1e26e2e9b80" providerId="ADAL" clId="{700BBD5E-A9AB-4D70-92B6-D2A3046853DB}" dt="2024-09-18T11:08:06.593" v="33"/>
        <pc:sldMkLst>
          <pc:docMk/>
          <pc:sldMk cId="1018959372" sldId="283"/>
        </pc:sldMkLst>
      </pc:sldChg>
      <pc:sldChg chg="modNotesTx">
        <pc:chgData name="Davina Sparks" userId="be3c4ef2-e8bb-4710-8aab-c1e26e2e9b80" providerId="ADAL" clId="{700BBD5E-A9AB-4D70-92B6-D2A3046853DB}" dt="2024-09-18T11:09:19.690" v="35"/>
        <pc:sldMkLst>
          <pc:docMk/>
          <pc:sldMk cId="1703111385" sldId="289"/>
        </pc:sldMkLst>
      </pc:sldChg>
      <pc:sldChg chg="modNotesTx">
        <pc:chgData name="Davina Sparks" userId="be3c4ef2-e8bb-4710-8aab-c1e26e2e9b80" providerId="ADAL" clId="{700BBD5E-A9AB-4D70-92B6-D2A3046853DB}" dt="2024-09-18T11:09:44.102" v="37"/>
        <pc:sldMkLst>
          <pc:docMk/>
          <pc:sldMk cId="1531974497" sldId="291"/>
        </pc:sldMkLst>
      </pc:sldChg>
      <pc:sldChg chg="modNotesTx">
        <pc:chgData name="Davina Sparks" userId="be3c4ef2-e8bb-4710-8aab-c1e26e2e9b80" providerId="ADAL" clId="{700BBD5E-A9AB-4D70-92B6-D2A3046853DB}" dt="2024-09-18T11:10:43.968" v="46"/>
        <pc:sldMkLst>
          <pc:docMk/>
          <pc:sldMk cId="1229449007" sldId="293"/>
        </pc:sldMkLst>
      </pc:sldChg>
    </pc:docChg>
  </pc:docChgLst>
  <pc:docChgLst>
    <pc:chgData name="Karen Towner" userId="becbdf10-4c0d-4008-86ab-7061573f2835" providerId="ADAL" clId="{91EECD65-3DFD-4351-BD60-23EA40B06816}"/>
    <pc:docChg chg="undo custSel addSld delSld modSld">
      <pc:chgData name="Karen Towner" userId="becbdf10-4c0d-4008-86ab-7061573f2835" providerId="ADAL" clId="{91EECD65-3DFD-4351-BD60-23EA40B06816}" dt="2024-06-28T14:12:01.490" v="1975" actId="1076"/>
      <pc:docMkLst>
        <pc:docMk/>
      </pc:docMkLst>
      <pc:sldChg chg="del">
        <pc:chgData name="Karen Towner" userId="becbdf10-4c0d-4008-86ab-7061573f2835" providerId="ADAL" clId="{91EECD65-3DFD-4351-BD60-23EA40B06816}" dt="2024-06-28T13:54:55.168" v="18" actId="47"/>
        <pc:sldMkLst>
          <pc:docMk/>
          <pc:sldMk cId="2566360517" sldId="266"/>
        </pc:sldMkLst>
      </pc:sldChg>
      <pc:sldChg chg="del">
        <pc:chgData name="Karen Towner" userId="becbdf10-4c0d-4008-86ab-7061573f2835" providerId="ADAL" clId="{91EECD65-3DFD-4351-BD60-23EA40B06816}" dt="2024-06-28T13:54:55.209" v="19" actId="47"/>
        <pc:sldMkLst>
          <pc:docMk/>
          <pc:sldMk cId="3412939220" sldId="267"/>
        </pc:sldMkLst>
      </pc:sldChg>
      <pc:sldChg chg="del">
        <pc:chgData name="Karen Towner" userId="becbdf10-4c0d-4008-86ab-7061573f2835" providerId="ADAL" clId="{91EECD65-3DFD-4351-BD60-23EA40B06816}" dt="2024-06-28T13:54:55.376" v="23" actId="47"/>
        <pc:sldMkLst>
          <pc:docMk/>
          <pc:sldMk cId="1250309597" sldId="269"/>
        </pc:sldMkLst>
      </pc:sldChg>
      <pc:sldChg chg="del">
        <pc:chgData name="Karen Towner" userId="becbdf10-4c0d-4008-86ab-7061573f2835" providerId="ADAL" clId="{91EECD65-3DFD-4351-BD60-23EA40B06816}" dt="2024-06-28T14:10:33.216" v="1723" actId="47"/>
        <pc:sldMkLst>
          <pc:docMk/>
          <pc:sldMk cId="4106507550" sldId="270"/>
        </pc:sldMkLst>
      </pc:sldChg>
      <pc:sldChg chg="del">
        <pc:chgData name="Karen Towner" userId="becbdf10-4c0d-4008-86ab-7061573f2835" providerId="ADAL" clId="{91EECD65-3DFD-4351-BD60-23EA40B06816}" dt="2024-06-28T13:54:56.417" v="25" actId="47"/>
        <pc:sldMkLst>
          <pc:docMk/>
          <pc:sldMk cId="4268381267" sldId="271"/>
        </pc:sldMkLst>
      </pc:sldChg>
      <pc:sldChg chg="del">
        <pc:chgData name="Karen Towner" userId="becbdf10-4c0d-4008-86ab-7061573f2835" providerId="ADAL" clId="{91EECD65-3DFD-4351-BD60-23EA40B06816}" dt="2024-06-28T13:54:56.878" v="26" actId="47"/>
        <pc:sldMkLst>
          <pc:docMk/>
          <pc:sldMk cId="656090268" sldId="272"/>
        </pc:sldMkLst>
      </pc:sldChg>
      <pc:sldChg chg="del">
        <pc:chgData name="Karen Towner" userId="becbdf10-4c0d-4008-86ab-7061573f2835" providerId="ADAL" clId="{91EECD65-3DFD-4351-BD60-23EA40B06816}" dt="2024-06-28T13:54:57.553" v="27" actId="47"/>
        <pc:sldMkLst>
          <pc:docMk/>
          <pc:sldMk cId="110139550" sldId="273"/>
        </pc:sldMkLst>
      </pc:sldChg>
      <pc:sldChg chg="modNotesTx">
        <pc:chgData name="Karen Towner" userId="becbdf10-4c0d-4008-86ab-7061573f2835" providerId="ADAL" clId="{91EECD65-3DFD-4351-BD60-23EA40B06816}" dt="2024-06-28T14:05:02.439" v="1165" actId="6549"/>
        <pc:sldMkLst>
          <pc:docMk/>
          <pc:sldMk cId="4003117246" sldId="277"/>
        </pc:sldMkLst>
      </pc:sldChg>
      <pc:sldChg chg="modNotesTx">
        <pc:chgData name="Karen Towner" userId="becbdf10-4c0d-4008-86ab-7061573f2835" providerId="ADAL" clId="{91EECD65-3DFD-4351-BD60-23EA40B06816}" dt="2024-06-28T14:04:12.850" v="1128"/>
        <pc:sldMkLst>
          <pc:docMk/>
          <pc:sldMk cId="3838818391" sldId="279"/>
        </pc:sldMkLst>
      </pc:sldChg>
      <pc:sldChg chg="modNotesTx">
        <pc:chgData name="Karen Towner" userId="becbdf10-4c0d-4008-86ab-7061573f2835" providerId="ADAL" clId="{91EECD65-3DFD-4351-BD60-23EA40B06816}" dt="2024-06-28T14:05:40.364" v="1179"/>
        <pc:sldMkLst>
          <pc:docMk/>
          <pc:sldMk cId="3082674219" sldId="281"/>
        </pc:sldMkLst>
      </pc:sldChg>
      <pc:sldChg chg="modNotesTx">
        <pc:chgData name="Karen Towner" userId="becbdf10-4c0d-4008-86ab-7061573f2835" providerId="ADAL" clId="{91EECD65-3DFD-4351-BD60-23EA40B06816}" dt="2024-06-28T14:05:30.538" v="1178" actId="20577"/>
        <pc:sldMkLst>
          <pc:docMk/>
          <pc:sldMk cId="3028569037" sldId="282"/>
        </pc:sldMkLst>
      </pc:sldChg>
      <pc:sldChg chg="modNotesTx">
        <pc:chgData name="Karen Towner" userId="becbdf10-4c0d-4008-86ab-7061573f2835" providerId="ADAL" clId="{91EECD65-3DFD-4351-BD60-23EA40B06816}" dt="2024-06-28T14:06:03.152" v="1182" actId="20577"/>
        <pc:sldMkLst>
          <pc:docMk/>
          <pc:sldMk cId="3210972558" sldId="284"/>
        </pc:sldMkLst>
      </pc:sldChg>
      <pc:sldChg chg="modNotesTx">
        <pc:chgData name="Karen Towner" userId="becbdf10-4c0d-4008-86ab-7061573f2835" providerId="ADAL" clId="{91EECD65-3DFD-4351-BD60-23EA40B06816}" dt="2024-06-28T14:06:24.608" v="1188" actId="20577"/>
        <pc:sldMkLst>
          <pc:docMk/>
          <pc:sldMk cId="2293705334" sldId="285"/>
        </pc:sldMkLst>
      </pc:sldChg>
      <pc:sldChg chg="modNotesTx">
        <pc:chgData name="Karen Towner" userId="becbdf10-4c0d-4008-86ab-7061573f2835" providerId="ADAL" clId="{91EECD65-3DFD-4351-BD60-23EA40B06816}" dt="2024-06-28T14:07:24.479" v="1410" actId="6549"/>
        <pc:sldMkLst>
          <pc:docMk/>
          <pc:sldMk cId="2482495588" sldId="287"/>
        </pc:sldMkLst>
      </pc:sldChg>
      <pc:sldChg chg="modNotesTx">
        <pc:chgData name="Karen Towner" userId="becbdf10-4c0d-4008-86ab-7061573f2835" providerId="ADAL" clId="{91EECD65-3DFD-4351-BD60-23EA40B06816}" dt="2024-06-28T14:09:53.836" v="1719" actId="20577"/>
        <pc:sldMkLst>
          <pc:docMk/>
          <pc:sldMk cId="1703111385" sldId="289"/>
        </pc:sldMkLst>
      </pc:sldChg>
      <pc:sldChg chg="modNotesTx">
        <pc:chgData name="Karen Towner" userId="becbdf10-4c0d-4008-86ab-7061573f2835" providerId="ADAL" clId="{91EECD65-3DFD-4351-BD60-23EA40B06816}" dt="2024-06-28T14:07:39" v="1412"/>
        <pc:sldMkLst>
          <pc:docMk/>
          <pc:sldMk cId="3447833712" sldId="290"/>
        </pc:sldMkLst>
      </pc:sldChg>
      <pc:sldChg chg="modNotesTx">
        <pc:chgData name="Karen Towner" userId="becbdf10-4c0d-4008-86ab-7061573f2835" providerId="ADAL" clId="{91EECD65-3DFD-4351-BD60-23EA40B06816}" dt="2024-06-28T14:09:46.123" v="1717" actId="20577"/>
        <pc:sldMkLst>
          <pc:docMk/>
          <pc:sldMk cId="1531974497" sldId="291"/>
        </pc:sldMkLst>
      </pc:sldChg>
      <pc:sldChg chg="modNotesTx">
        <pc:chgData name="Karen Towner" userId="becbdf10-4c0d-4008-86ab-7061573f2835" providerId="ADAL" clId="{91EECD65-3DFD-4351-BD60-23EA40B06816}" dt="2024-06-28T14:07:53.608" v="1414"/>
        <pc:sldMkLst>
          <pc:docMk/>
          <pc:sldMk cId="1602490494" sldId="292"/>
        </pc:sldMkLst>
      </pc:sldChg>
      <pc:sldChg chg="modNotesTx">
        <pc:chgData name="Karen Towner" userId="becbdf10-4c0d-4008-86ab-7061573f2835" providerId="ADAL" clId="{91EECD65-3DFD-4351-BD60-23EA40B06816}" dt="2024-06-28T14:09:32.081" v="1715"/>
        <pc:sldMkLst>
          <pc:docMk/>
          <pc:sldMk cId="1229449007" sldId="293"/>
        </pc:sldMkLst>
      </pc:sldChg>
      <pc:sldChg chg="modNotesTx">
        <pc:chgData name="Karen Towner" userId="becbdf10-4c0d-4008-86ab-7061573f2835" providerId="ADAL" clId="{91EECD65-3DFD-4351-BD60-23EA40B06816}" dt="2024-06-28T14:09:11.134" v="1712" actId="313"/>
        <pc:sldMkLst>
          <pc:docMk/>
          <pc:sldMk cId="934191703" sldId="294"/>
        </pc:sldMkLst>
      </pc:sldChg>
      <pc:sldChg chg="modNotesTx">
        <pc:chgData name="Karen Towner" userId="becbdf10-4c0d-4008-86ab-7061573f2835" providerId="ADAL" clId="{91EECD65-3DFD-4351-BD60-23EA40B06816}" dt="2024-06-28T14:09:25.387" v="1714"/>
        <pc:sldMkLst>
          <pc:docMk/>
          <pc:sldMk cId="3451091260" sldId="295"/>
        </pc:sldMkLst>
      </pc:sldChg>
      <pc:sldChg chg="del">
        <pc:chgData name="Karen Towner" userId="becbdf10-4c0d-4008-86ab-7061573f2835" providerId="ADAL" clId="{91EECD65-3DFD-4351-BD60-23EA40B06816}" dt="2024-06-28T13:54:53.266" v="1" actId="47"/>
        <pc:sldMkLst>
          <pc:docMk/>
          <pc:sldMk cId="1208220598" sldId="582"/>
        </pc:sldMkLst>
      </pc:sldChg>
      <pc:sldChg chg="del">
        <pc:chgData name="Karen Towner" userId="becbdf10-4c0d-4008-86ab-7061573f2835" providerId="ADAL" clId="{91EECD65-3DFD-4351-BD60-23EA40B06816}" dt="2024-06-28T13:54:53.319" v="3" actId="47"/>
        <pc:sldMkLst>
          <pc:docMk/>
          <pc:sldMk cId="3726269217" sldId="585"/>
        </pc:sldMkLst>
      </pc:sldChg>
      <pc:sldChg chg="del">
        <pc:chgData name="Karen Towner" userId="becbdf10-4c0d-4008-86ab-7061573f2835" providerId="ADAL" clId="{91EECD65-3DFD-4351-BD60-23EA40B06816}" dt="2024-06-28T13:54:53.633" v="9" actId="47"/>
        <pc:sldMkLst>
          <pc:docMk/>
          <pc:sldMk cId="609365191" sldId="598"/>
        </pc:sldMkLst>
      </pc:sldChg>
      <pc:sldChg chg="del">
        <pc:chgData name="Karen Towner" userId="becbdf10-4c0d-4008-86ab-7061573f2835" providerId="ADAL" clId="{91EECD65-3DFD-4351-BD60-23EA40B06816}" dt="2024-06-28T13:54:53.650" v="10" actId="47"/>
        <pc:sldMkLst>
          <pc:docMk/>
          <pc:sldMk cId="3299842714" sldId="599"/>
        </pc:sldMkLst>
      </pc:sldChg>
      <pc:sldChg chg="del">
        <pc:chgData name="Karen Towner" userId="becbdf10-4c0d-4008-86ab-7061573f2835" providerId="ADAL" clId="{91EECD65-3DFD-4351-BD60-23EA40B06816}" dt="2024-06-28T13:54:53.704" v="11" actId="47"/>
        <pc:sldMkLst>
          <pc:docMk/>
          <pc:sldMk cId="1382229463" sldId="600"/>
        </pc:sldMkLst>
      </pc:sldChg>
      <pc:sldChg chg="del">
        <pc:chgData name="Karen Towner" userId="becbdf10-4c0d-4008-86ab-7061573f2835" providerId="ADAL" clId="{91EECD65-3DFD-4351-BD60-23EA40B06816}" dt="2024-06-28T13:54:53.726" v="12" actId="47"/>
        <pc:sldMkLst>
          <pc:docMk/>
          <pc:sldMk cId="3611494233" sldId="601"/>
        </pc:sldMkLst>
      </pc:sldChg>
      <pc:sldChg chg="del">
        <pc:chgData name="Karen Towner" userId="becbdf10-4c0d-4008-86ab-7061573f2835" providerId="ADAL" clId="{91EECD65-3DFD-4351-BD60-23EA40B06816}" dt="2024-06-28T13:54:54.443" v="13" actId="47"/>
        <pc:sldMkLst>
          <pc:docMk/>
          <pc:sldMk cId="169580589" sldId="602"/>
        </pc:sldMkLst>
      </pc:sldChg>
      <pc:sldChg chg="del">
        <pc:chgData name="Karen Towner" userId="becbdf10-4c0d-4008-86ab-7061573f2835" providerId="ADAL" clId="{91EECD65-3DFD-4351-BD60-23EA40B06816}" dt="2024-06-28T13:54:54.957" v="14" actId="47"/>
        <pc:sldMkLst>
          <pc:docMk/>
          <pc:sldMk cId="3751016384" sldId="603"/>
        </pc:sldMkLst>
      </pc:sldChg>
      <pc:sldChg chg="del">
        <pc:chgData name="Karen Towner" userId="becbdf10-4c0d-4008-86ab-7061573f2835" providerId="ADAL" clId="{91EECD65-3DFD-4351-BD60-23EA40B06816}" dt="2024-06-28T13:54:55.091" v="15" actId="47"/>
        <pc:sldMkLst>
          <pc:docMk/>
          <pc:sldMk cId="3011765053" sldId="604"/>
        </pc:sldMkLst>
      </pc:sldChg>
      <pc:sldChg chg="del">
        <pc:chgData name="Karen Towner" userId="becbdf10-4c0d-4008-86ab-7061573f2835" providerId="ADAL" clId="{91EECD65-3DFD-4351-BD60-23EA40B06816}" dt="2024-06-28T13:54:55.115" v="16" actId="47"/>
        <pc:sldMkLst>
          <pc:docMk/>
          <pc:sldMk cId="1227511949" sldId="605"/>
        </pc:sldMkLst>
      </pc:sldChg>
      <pc:sldChg chg="del">
        <pc:chgData name="Karen Towner" userId="becbdf10-4c0d-4008-86ab-7061573f2835" providerId="ADAL" clId="{91EECD65-3DFD-4351-BD60-23EA40B06816}" dt="2024-06-28T13:54:55.136" v="17" actId="47"/>
        <pc:sldMkLst>
          <pc:docMk/>
          <pc:sldMk cId="3924681074" sldId="606"/>
        </pc:sldMkLst>
      </pc:sldChg>
      <pc:sldChg chg="del">
        <pc:chgData name="Karen Towner" userId="becbdf10-4c0d-4008-86ab-7061573f2835" providerId="ADAL" clId="{91EECD65-3DFD-4351-BD60-23EA40B06816}" dt="2024-06-28T13:54:55.227" v="20" actId="47"/>
        <pc:sldMkLst>
          <pc:docMk/>
          <pc:sldMk cId="127965608" sldId="607"/>
        </pc:sldMkLst>
      </pc:sldChg>
      <pc:sldChg chg="del">
        <pc:chgData name="Karen Towner" userId="becbdf10-4c0d-4008-86ab-7061573f2835" providerId="ADAL" clId="{91EECD65-3DFD-4351-BD60-23EA40B06816}" dt="2024-06-28T13:54:56.275" v="24" actId="47"/>
        <pc:sldMkLst>
          <pc:docMk/>
          <pc:sldMk cId="405170964" sldId="608"/>
        </pc:sldMkLst>
      </pc:sldChg>
      <pc:sldChg chg="modNotesTx">
        <pc:chgData name="Karen Towner" userId="becbdf10-4c0d-4008-86ab-7061573f2835" providerId="ADAL" clId="{91EECD65-3DFD-4351-BD60-23EA40B06816}" dt="2024-06-28T14:10:26.897" v="1721"/>
        <pc:sldMkLst>
          <pc:docMk/>
          <pc:sldMk cId="428848332" sldId="611"/>
        </pc:sldMkLst>
      </pc:sldChg>
      <pc:sldChg chg="addSp delSp modSp mod">
        <pc:chgData name="Karen Towner" userId="becbdf10-4c0d-4008-86ab-7061573f2835" providerId="ADAL" clId="{91EECD65-3DFD-4351-BD60-23EA40B06816}" dt="2024-06-28T14:00:15.661" v="998" actId="21"/>
        <pc:sldMkLst>
          <pc:docMk/>
          <pc:sldMk cId="57773720" sldId="619"/>
        </pc:sldMkLst>
        <pc:picChg chg="add del mod modCrop">
          <ac:chgData name="Karen Towner" userId="becbdf10-4c0d-4008-86ab-7061573f2835" providerId="ADAL" clId="{91EECD65-3DFD-4351-BD60-23EA40B06816}" dt="2024-06-28T13:59:51.717" v="992" actId="21"/>
          <ac:picMkLst>
            <pc:docMk/>
            <pc:sldMk cId="57773720" sldId="619"/>
            <ac:picMk id="2" creationId="{B4E731FF-6DA0-9CB9-357A-2452419FC77B}"/>
          </ac:picMkLst>
        </pc:picChg>
        <pc:picChg chg="add del mod modCrop">
          <ac:chgData name="Karen Towner" userId="becbdf10-4c0d-4008-86ab-7061573f2835" providerId="ADAL" clId="{91EECD65-3DFD-4351-BD60-23EA40B06816}" dt="2024-06-28T14:00:15.661" v="998" actId="21"/>
          <ac:picMkLst>
            <pc:docMk/>
            <pc:sldMk cId="57773720" sldId="619"/>
            <ac:picMk id="3" creationId="{03F8A887-F541-3D0B-86FD-E7E2EB110C90}"/>
          </ac:picMkLst>
        </pc:picChg>
      </pc:sldChg>
      <pc:sldChg chg="del">
        <pc:chgData name="Karen Towner" userId="becbdf10-4c0d-4008-86ab-7061573f2835" providerId="ADAL" clId="{91EECD65-3DFD-4351-BD60-23EA40B06816}" dt="2024-06-28T13:54:53.517" v="8" actId="47"/>
        <pc:sldMkLst>
          <pc:docMk/>
          <pc:sldMk cId="3735623065" sldId="636"/>
        </pc:sldMkLst>
      </pc:sldChg>
      <pc:sldChg chg="del">
        <pc:chgData name="Karen Towner" userId="becbdf10-4c0d-4008-86ab-7061573f2835" providerId="ADAL" clId="{91EECD65-3DFD-4351-BD60-23EA40B06816}" dt="2024-06-28T13:54:52.826" v="0" actId="47"/>
        <pc:sldMkLst>
          <pc:docMk/>
          <pc:sldMk cId="1677691096" sldId="641"/>
        </pc:sldMkLst>
      </pc:sldChg>
      <pc:sldChg chg="del">
        <pc:chgData name="Karen Towner" userId="becbdf10-4c0d-4008-86ab-7061573f2835" providerId="ADAL" clId="{91EECD65-3DFD-4351-BD60-23EA40B06816}" dt="2024-06-28T14:10:32.308" v="1722" actId="47"/>
        <pc:sldMkLst>
          <pc:docMk/>
          <pc:sldMk cId="803383358" sldId="699"/>
        </pc:sldMkLst>
      </pc:sldChg>
      <pc:sldChg chg="del">
        <pc:chgData name="Karen Towner" userId="becbdf10-4c0d-4008-86ab-7061573f2835" providerId="ADAL" clId="{91EECD65-3DFD-4351-BD60-23EA40B06816}" dt="2024-06-28T13:54:53.487" v="6" actId="47"/>
        <pc:sldMkLst>
          <pc:docMk/>
          <pc:sldMk cId="3688694900" sldId="700"/>
        </pc:sldMkLst>
      </pc:sldChg>
      <pc:sldChg chg="del">
        <pc:chgData name="Karen Towner" userId="becbdf10-4c0d-4008-86ab-7061573f2835" providerId="ADAL" clId="{91EECD65-3DFD-4351-BD60-23EA40B06816}" dt="2024-06-28T14:10:34.016" v="1724" actId="47"/>
        <pc:sldMkLst>
          <pc:docMk/>
          <pc:sldMk cId="1434465456" sldId="706"/>
        </pc:sldMkLst>
      </pc:sldChg>
      <pc:sldChg chg="del">
        <pc:chgData name="Karen Towner" userId="becbdf10-4c0d-4008-86ab-7061573f2835" providerId="ADAL" clId="{91EECD65-3DFD-4351-BD60-23EA40B06816}" dt="2024-06-28T13:54:53.352" v="4" actId="47"/>
        <pc:sldMkLst>
          <pc:docMk/>
          <pc:sldMk cId="4287029331" sldId="708"/>
        </pc:sldMkLst>
      </pc:sldChg>
      <pc:sldChg chg="del">
        <pc:chgData name="Karen Towner" userId="becbdf10-4c0d-4008-86ab-7061573f2835" providerId="ADAL" clId="{91EECD65-3DFD-4351-BD60-23EA40B06816}" dt="2024-06-28T13:54:53.371" v="5" actId="47"/>
        <pc:sldMkLst>
          <pc:docMk/>
          <pc:sldMk cId="1823835689" sldId="709"/>
        </pc:sldMkLst>
      </pc:sldChg>
      <pc:sldChg chg="del">
        <pc:chgData name="Karen Towner" userId="becbdf10-4c0d-4008-86ab-7061573f2835" providerId="ADAL" clId="{91EECD65-3DFD-4351-BD60-23EA40B06816}" dt="2024-06-28T13:54:55.275" v="21" actId="47"/>
        <pc:sldMkLst>
          <pc:docMk/>
          <pc:sldMk cId="1185848839" sldId="710"/>
        </pc:sldMkLst>
      </pc:sldChg>
      <pc:sldChg chg="del">
        <pc:chgData name="Karen Towner" userId="becbdf10-4c0d-4008-86ab-7061573f2835" providerId="ADAL" clId="{91EECD65-3DFD-4351-BD60-23EA40B06816}" dt="2024-06-28T13:54:53.507" v="7" actId="47"/>
        <pc:sldMkLst>
          <pc:docMk/>
          <pc:sldMk cId="291949720" sldId="711"/>
        </pc:sldMkLst>
      </pc:sldChg>
      <pc:sldChg chg="del">
        <pc:chgData name="Karen Towner" userId="becbdf10-4c0d-4008-86ab-7061573f2835" providerId="ADAL" clId="{91EECD65-3DFD-4351-BD60-23EA40B06816}" dt="2024-06-28T13:54:53.303" v="2" actId="47"/>
        <pc:sldMkLst>
          <pc:docMk/>
          <pc:sldMk cId="2685764791" sldId="712"/>
        </pc:sldMkLst>
      </pc:sldChg>
      <pc:sldChg chg="del">
        <pc:chgData name="Karen Towner" userId="becbdf10-4c0d-4008-86ab-7061573f2835" providerId="ADAL" clId="{91EECD65-3DFD-4351-BD60-23EA40B06816}" dt="2024-06-28T13:54:55.290" v="22" actId="47"/>
        <pc:sldMkLst>
          <pc:docMk/>
          <pc:sldMk cId="1479478588" sldId="713"/>
        </pc:sldMkLst>
      </pc:sldChg>
      <pc:sldChg chg="del">
        <pc:chgData name="Karen Towner" userId="becbdf10-4c0d-4008-86ab-7061573f2835" providerId="ADAL" clId="{91EECD65-3DFD-4351-BD60-23EA40B06816}" dt="2024-06-28T13:57:37.740" v="634" actId="47"/>
        <pc:sldMkLst>
          <pc:docMk/>
          <pc:sldMk cId="2731926425" sldId="714"/>
        </pc:sldMkLst>
      </pc:sldChg>
      <pc:sldChg chg="del">
        <pc:chgData name="Karen Towner" userId="becbdf10-4c0d-4008-86ab-7061573f2835" providerId="ADAL" clId="{91EECD65-3DFD-4351-BD60-23EA40B06816}" dt="2024-06-28T13:57:38.685" v="635" actId="47"/>
        <pc:sldMkLst>
          <pc:docMk/>
          <pc:sldMk cId="951311390" sldId="715"/>
        </pc:sldMkLst>
      </pc:sldChg>
      <pc:sldChg chg="del">
        <pc:chgData name="Karen Towner" userId="becbdf10-4c0d-4008-86ab-7061573f2835" providerId="ADAL" clId="{91EECD65-3DFD-4351-BD60-23EA40B06816}" dt="2024-06-28T14:04:26.306" v="1129" actId="47"/>
        <pc:sldMkLst>
          <pc:docMk/>
          <pc:sldMk cId="1664282330" sldId="716"/>
        </pc:sldMkLst>
      </pc:sldChg>
      <pc:sldChg chg="del">
        <pc:chgData name="Karen Towner" userId="becbdf10-4c0d-4008-86ab-7061573f2835" providerId="ADAL" clId="{91EECD65-3DFD-4351-BD60-23EA40B06816}" dt="2024-06-28T14:05:09.373" v="1166" actId="47"/>
        <pc:sldMkLst>
          <pc:docMk/>
          <pc:sldMk cId="2894270904" sldId="717"/>
        </pc:sldMkLst>
      </pc:sldChg>
      <pc:sldChg chg="del">
        <pc:chgData name="Karen Towner" userId="becbdf10-4c0d-4008-86ab-7061573f2835" providerId="ADAL" clId="{91EECD65-3DFD-4351-BD60-23EA40B06816}" dt="2024-06-28T14:05:42.807" v="1180" actId="47"/>
        <pc:sldMkLst>
          <pc:docMk/>
          <pc:sldMk cId="2483615111" sldId="718"/>
        </pc:sldMkLst>
      </pc:sldChg>
      <pc:sldChg chg="del">
        <pc:chgData name="Karen Towner" userId="becbdf10-4c0d-4008-86ab-7061573f2835" providerId="ADAL" clId="{91EECD65-3DFD-4351-BD60-23EA40B06816}" dt="2024-06-28T14:06:06.737" v="1183" actId="47"/>
        <pc:sldMkLst>
          <pc:docMk/>
          <pc:sldMk cId="804702036" sldId="719"/>
        </pc:sldMkLst>
      </pc:sldChg>
      <pc:sldChg chg="del">
        <pc:chgData name="Karen Towner" userId="becbdf10-4c0d-4008-86ab-7061573f2835" providerId="ADAL" clId="{91EECD65-3DFD-4351-BD60-23EA40B06816}" dt="2024-06-28T14:06:30.514" v="1189" actId="47"/>
        <pc:sldMkLst>
          <pc:docMk/>
          <pc:sldMk cId="3399349535" sldId="720"/>
        </pc:sldMkLst>
      </pc:sldChg>
      <pc:sldChg chg="del">
        <pc:chgData name="Karen Towner" userId="becbdf10-4c0d-4008-86ab-7061573f2835" providerId="ADAL" clId="{91EECD65-3DFD-4351-BD60-23EA40B06816}" dt="2024-06-28T14:07:28.672" v="1411" actId="47"/>
        <pc:sldMkLst>
          <pc:docMk/>
          <pc:sldMk cId="937899412" sldId="721"/>
        </pc:sldMkLst>
      </pc:sldChg>
      <pc:sldChg chg="del">
        <pc:chgData name="Karen Towner" userId="becbdf10-4c0d-4008-86ab-7061573f2835" providerId="ADAL" clId="{91EECD65-3DFD-4351-BD60-23EA40B06816}" dt="2024-06-28T14:07:44.854" v="1413" actId="47"/>
        <pc:sldMkLst>
          <pc:docMk/>
          <pc:sldMk cId="1400985833" sldId="722"/>
        </pc:sldMkLst>
      </pc:sldChg>
      <pc:sldChg chg="del">
        <pc:chgData name="Karen Towner" userId="becbdf10-4c0d-4008-86ab-7061573f2835" providerId="ADAL" clId="{91EECD65-3DFD-4351-BD60-23EA40B06816}" dt="2024-06-28T14:07:55.432" v="1415" actId="47"/>
        <pc:sldMkLst>
          <pc:docMk/>
          <pc:sldMk cId="537210389" sldId="723"/>
        </pc:sldMkLst>
      </pc:sldChg>
      <pc:sldChg chg="del">
        <pc:chgData name="Karen Towner" userId="becbdf10-4c0d-4008-86ab-7061573f2835" providerId="ADAL" clId="{91EECD65-3DFD-4351-BD60-23EA40B06816}" dt="2024-06-28T14:09:22.713" v="1713" actId="47"/>
        <pc:sldMkLst>
          <pc:docMk/>
          <pc:sldMk cId="2725831004" sldId="724"/>
        </pc:sldMkLst>
      </pc:sldChg>
      <pc:sldChg chg="del">
        <pc:chgData name="Karen Towner" userId="becbdf10-4c0d-4008-86ab-7061573f2835" providerId="ADAL" clId="{91EECD65-3DFD-4351-BD60-23EA40B06816}" dt="2024-06-28T14:10:17.295" v="1720" actId="47"/>
        <pc:sldMkLst>
          <pc:docMk/>
          <pc:sldMk cId="2449814292" sldId="725"/>
        </pc:sldMkLst>
      </pc:sldChg>
      <pc:sldChg chg="addSp delSp modSp new mod modClrScheme chgLayout">
        <pc:chgData name="Karen Towner" userId="becbdf10-4c0d-4008-86ab-7061573f2835" providerId="ADAL" clId="{91EECD65-3DFD-4351-BD60-23EA40B06816}" dt="2024-06-28T14:12:01.490" v="1975" actId="1076"/>
        <pc:sldMkLst>
          <pc:docMk/>
          <pc:sldMk cId="550686055" sldId="726"/>
        </pc:sldMkLst>
        <pc:spChg chg="del">
          <ac:chgData name="Karen Towner" userId="becbdf10-4c0d-4008-86ab-7061573f2835" providerId="ADAL" clId="{91EECD65-3DFD-4351-BD60-23EA40B06816}" dt="2024-06-28T13:55:11.415" v="30" actId="478"/>
          <ac:spMkLst>
            <pc:docMk/>
            <pc:sldMk cId="550686055" sldId="726"/>
            <ac:spMk id="2" creationId="{24D8DED0-66F6-2987-17DE-FD0B48F72EAD}"/>
          </ac:spMkLst>
        </pc:spChg>
        <pc:spChg chg="del">
          <ac:chgData name="Karen Towner" userId="becbdf10-4c0d-4008-86ab-7061573f2835" providerId="ADAL" clId="{91EECD65-3DFD-4351-BD60-23EA40B06816}" dt="2024-06-28T13:55:08.368" v="29" actId="478"/>
          <ac:spMkLst>
            <pc:docMk/>
            <pc:sldMk cId="550686055" sldId="726"/>
            <ac:spMk id="3" creationId="{BC138931-497D-823C-AD2E-2BEF40167D0E}"/>
          </ac:spMkLst>
        </pc:spChg>
        <pc:spChg chg="add mod">
          <ac:chgData name="Karen Towner" userId="becbdf10-4c0d-4008-86ab-7061573f2835" providerId="ADAL" clId="{91EECD65-3DFD-4351-BD60-23EA40B06816}" dt="2024-06-28T14:11:50.646" v="1970" actId="27636"/>
          <ac:spMkLst>
            <pc:docMk/>
            <pc:sldMk cId="550686055" sldId="726"/>
            <ac:spMk id="4" creationId="{6D8656EA-4794-3079-5427-9615558DEE4C}"/>
          </ac:spMkLst>
        </pc:spChg>
        <pc:spChg chg="add mod">
          <ac:chgData name="Karen Towner" userId="becbdf10-4c0d-4008-86ab-7061573f2835" providerId="ADAL" clId="{91EECD65-3DFD-4351-BD60-23EA40B06816}" dt="2024-06-28T14:11:58.418" v="1974" actId="20577"/>
          <ac:spMkLst>
            <pc:docMk/>
            <pc:sldMk cId="550686055" sldId="726"/>
            <ac:spMk id="5" creationId="{22DA3AF9-6E5E-0EFC-58B9-B0BBA75C8AF7}"/>
          </ac:spMkLst>
        </pc:spChg>
        <pc:picChg chg="add mod">
          <ac:chgData name="Karen Towner" userId="becbdf10-4c0d-4008-86ab-7061573f2835" providerId="ADAL" clId="{91EECD65-3DFD-4351-BD60-23EA40B06816}" dt="2024-06-28T14:12:01.490" v="1975" actId="1076"/>
          <ac:picMkLst>
            <pc:docMk/>
            <pc:sldMk cId="550686055" sldId="726"/>
            <ac:picMk id="6" creationId="{B4E731FF-6DA0-9CB9-357A-2452419FC77B}"/>
          </ac:picMkLst>
        </pc:picChg>
        <pc:picChg chg="add mod">
          <ac:chgData name="Karen Towner" userId="becbdf10-4c0d-4008-86ab-7061573f2835" providerId="ADAL" clId="{91EECD65-3DFD-4351-BD60-23EA40B06816}" dt="2024-06-28T14:11:56.497" v="1973" actId="1076"/>
          <ac:picMkLst>
            <pc:docMk/>
            <pc:sldMk cId="550686055" sldId="726"/>
            <ac:picMk id="7" creationId="{03F8A887-F541-3D0B-86FD-E7E2EB110C90}"/>
          </ac:picMkLst>
        </pc:picChg>
      </pc:sldChg>
    </pc:docChg>
  </pc:docChgLst>
  <pc:docChgLst>
    <pc:chgData name="Karen Towner" userId="S::karen.towner@dwfire.org.uk::becbdf10-4c0d-4008-86ab-7061573f2835" providerId="AD" clId="Web-{60346AA7-A777-0770-50B2-5DF91344D808}"/>
    <pc:docChg chg="modSld">
      <pc:chgData name="Karen Towner" userId="S::karen.towner@dwfire.org.uk::becbdf10-4c0d-4008-86ab-7061573f2835" providerId="AD" clId="Web-{60346AA7-A777-0770-50B2-5DF91344D808}" dt="2024-09-18T10:57:02.951" v="0" actId="1076"/>
      <pc:docMkLst>
        <pc:docMk/>
      </pc:docMkLst>
      <pc:sldChg chg="modSp">
        <pc:chgData name="Karen Towner" userId="S::karen.towner@dwfire.org.uk::becbdf10-4c0d-4008-86ab-7061573f2835" providerId="AD" clId="Web-{60346AA7-A777-0770-50B2-5DF91344D808}" dt="2024-09-18T10:57:02.951" v="0" actId="1076"/>
        <pc:sldMkLst>
          <pc:docMk/>
          <pc:sldMk cId="3082425716" sldId="286"/>
        </pc:sldMkLst>
        <pc:picChg chg="mod">
          <ac:chgData name="Karen Towner" userId="S::karen.towner@dwfire.org.uk::becbdf10-4c0d-4008-86ab-7061573f2835" providerId="AD" clId="Web-{60346AA7-A777-0770-50B2-5DF91344D808}" dt="2024-09-18T10:57:02.951" v="0" actId="1076"/>
          <ac:picMkLst>
            <pc:docMk/>
            <pc:sldMk cId="3082425716" sldId="286"/>
            <ac:picMk id="2" creationId="{A85DE4CA-5510-42A1-814A-680BBA15292D}"/>
          </ac:picMkLst>
        </pc:picChg>
      </pc:sldChg>
    </pc:docChg>
  </pc:docChgLst>
  <pc:docChgLst>
    <pc:chgData name="Karen Towner" userId="becbdf10-4c0d-4008-86ab-7061573f2835" providerId="ADAL" clId="{2E024189-08DC-4419-843D-37C072681567}"/>
    <pc:docChg chg="custSel modSld">
      <pc:chgData name="Karen Towner" userId="becbdf10-4c0d-4008-86ab-7061573f2835" providerId="ADAL" clId="{2E024189-08DC-4419-843D-37C072681567}" dt="2024-09-18T10:29:51.437" v="30" actId="20577"/>
      <pc:docMkLst>
        <pc:docMk/>
      </pc:docMkLst>
      <pc:sldChg chg="modNotesTx">
        <pc:chgData name="Karen Towner" userId="becbdf10-4c0d-4008-86ab-7061573f2835" providerId="ADAL" clId="{2E024189-08DC-4419-843D-37C072681567}" dt="2024-09-18T10:26:54.711" v="18" actId="20577"/>
        <pc:sldMkLst>
          <pc:docMk/>
          <pc:sldMk cId="1830890854" sldId="610"/>
        </pc:sldMkLst>
      </pc:sldChg>
      <pc:sldChg chg="modNotesTx">
        <pc:chgData name="Karen Towner" userId="becbdf10-4c0d-4008-86ab-7061573f2835" providerId="ADAL" clId="{2E024189-08DC-4419-843D-37C072681567}" dt="2024-09-18T10:29:51.437" v="30" actId="20577"/>
        <pc:sldMkLst>
          <pc:docMk/>
          <pc:sldMk cId="1629802543" sldId="630"/>
        </pc:sldMkLst>
      </pc:sldChg>
      <pc:sldChg chg="addSp modSp mod">
        <pc:chgData name="Karen Towner" userId="becbdf10-4c0d-4008-86ab-7061573f2835" providerId="ADAL" clId="{2E024189-08DC-4419-843D-37C072681567}" dt="2024-09-18T10:26:14.153" v="17" actId="313"/>
        <pc:sldMkLst>
          <pc:docMk/>
          <pc:sldMk cId="550686055" sldId="726"/>
        </pc:sldMkLst>
        <pc:spChg chg="mod">
          <ac:chgData name="Karen Towner" userId="becbdf10-4c0d-4008-86ab-7061573f2835" providerId="ADAL" clId="{2E024189-08DC-4419-843D-37C072681567}" dt="2024-09-18T10:26:14.153" v="17" actId="313"/>
          <ac:spMkLst>
            <pc:docMk/>
            <pc:sldMk cId="550686055" sldId="726"/>
            <ac:spMk id="5" creationId="{22DA3AF9-6E5E-0EFC-58B9-B0BBA75C8AF7}"/>
          </ac:spMkLst>
        </pc:spChg>
        <pc:picChg chg="add mod">
          <ac:chgData name="Karen Towner" userId="becbdf10-4c0d-4008-86ab-7061573f2835" providerId="ADAL" clId="{2E024189-08DC-4419-843D-37C072681567}" dt="2024-09-18T10:25:45.159" v="9" actId="1076"/>
          <ac:picMkLst>
            <pc:docMk/>
            <pc:sldMk cId="550686055" sldId="726"/>
            <ac:picMk id="1026" creationId="{FE953B1B-36C8-9619-24F1-DAE10DA10E82}"/>
          </ac:picMkLst>
        </pc:picChg>
        <pc:picChg chg="add mod">
          <ac:chgData name="Karen Towner" userId="becbdf10-4c0d-4008-86ab-7061573f2835" providerId="ADAL" clId="{2E024189-08DC-4419-843D-37C072681567}" dt="2024-09-18T10:24:19.867" v="8" actId="14100"/>
          <ac:picMkLst>
            <pc:docMk/>
            <pc:sldMk cId="550686055" sldId="726"/>
            <ac:picMk id="1028" creationId="{570524B2-D110-9977-252D-DA40E35C5622}"/>
          </ac:picMkLst>
        </pc:picChg>
      </pc:sldChg>
    </pc:docChg>
  </pc:docChgLst>
  <pc:docChgLst>
    <pc:chgData name="Karen Towner" userId="becbdf10-4c0d-4008-86ab-7061573f2835" providerId="ADAL" clId="{077AA8AE-86BB-46EE-9C1F-2F6C6EBA39E5}"/>
    <pc:docChg chg="custSel modSld">
      <pc:chgData name="Karen Towner" userId="becbdf10-4c0d-4008-86ab-7061573f2835" providerId="ADAL" clId="{077AA8AE-86BB-46EE-9C1F-2F6C6EBA39E5}" dt="2024-07-09T12:43:39.566" v="114" actId="20577"/>
      <pc:docMkLst>
        <pc:docMk/>
      </pc:docMkLst>
      <pc:sldChg chg="modNotesTx">
        <pc:chgData name="Karen Towner" userId="becbdf10-4c0d-4008-86ab-7061573f2835" providerId="ADAL" clId="{077AA8AE-86BB-46EE-9C1F-2F6C6EBA39E5}" dt="2024-07-09T12:29:50.949" v="95"/>
        <pc:sldMkLst>
          <pc:docMk/>
          <pc:sldMk cId="4003117246" sldId="277"/>
        </pc:sldMkLst>
      </pc:sldChg>
      <pc:sldChg chg="modNotesTx">
        <pc:chgData name="Karen Towner" userId="becbdf10-4c0d-4008-86ab-7061573f2835" providerId="ADAL" clId="{077AA8AE-86BB-46EE-9C1F-2F6C6EBA39E5}" dt="2024-07-09T12:28:29.757" v="94" actId="20577"/>
        <pc:sldMkLst>
          <pc:docMk/>
          <pc:sldMk cId="3838818391" sldId="279"/>
        </pc:sldMkLst>
      </pc:sldChg>
      <pc:sldChg chg="modNotesTx">
        <pc:chgData name="Karen Towner" userId="becbdf10-4c0d-4008-86ab-7061573f2835" providerId="ADAL" clId="{077AA8AE-86BB-46EE-9C1F-2F6C6EBA39E5}" dt="2024-07-09T12:30:54.572" v="97" actId="20577"/>
        <pc:sldMkLst>
          <pc:docMk/>
          <pc:sldMk cId="3082674219" sldId="281"/>
        </pc:sldMkLst>
      </pc:sldChg>
      <pc:sldChg chg="modNotesTx">
        <pc:chgData name="Karen Towner" userId="becbdf10-4c0d-4008-86ab-7061573f2835" providerId="ADAL" clId="{077AA8AE-86BB-46EE-9C1F-2F6C6EBA39E5}" dt="2024-07-09T12:31:33.586" v="99" actId="20577"/>
        <pc:sldMkLst>
          <pc:docMk/>
          <pc:sldMk cId="1018959372" sldId="283"/>
        </pc:sldMkLst>
      </pc:sldChg>
      <pc:sldChg chg="modNotesTx">
        <pc:chgData name="Karen Towner" userId="becbdf10-4c0d-4008-86ab-7061573f2835" providerId="ADAL" clId="{077AA8AE-86BB-46EE-9C1F-2F6C6EBA39E5}" dt="2024-07-09T12:38:42.237" v="105" actId="20577"/>
        <pc:sldMkLst>
          <pc:docMk/>
          <pc:sldMk cId="2482495588" sldId="287"/>
        </pc:sldMkLst>
      </pc:sldChg>
      <pc:sldChg chg="modNotesTx">
        <pc:chgData name="Karen Towner" userId="becbdf10-4c0d-4008-86ab-7061573f2835" providerId="ADAL" clId="{077AA8AE-86BB-46EE-9C1F-2F6C6EBA39E5}" dt="2024-07-09T12:40:21.850" v="109" actId="20577"/>
        <pc:sldMkLst>
          <pc:docMk/>
          <pc:sldMk cId="1531974497" sldId="291"/>
        </pc:sldMkLst>
      </pc:sldChg>
      <pc:sldChg chg="modNotesTx">
        <pc:chgData name="Karen Towner" userId="becbdf10-4c0d-4008-86ab-7061573f2835" providerId="ADAL" clId="{077AA8AE-86BB-46EE-9C1F-2F6C6EBA39E5}" dt="2024-07-09T12:42:27.133" v="111" actId="20577"/>
        <pc:sldMkLst>
          <pc:docMk/>
          <pc:sldMk cId="1229449007" sldId="293"/>
        </pc:sldMkLst>
      </pc:sldChg>
      <pc:sldChg chg="modNotesTx">
        <pc:chgData name="Karen Towner" userId="becbdf10-4c0d-4008-86ab-7061573f2835" providerId="ADAL" clId="{077AA8AE-86BB-46EE-9C1F-2F6C6EBA39E5}" dt="2024-07-09T12:43:29.559" v="112"/>
        <pc:sldMkLst>
          <pc:docMk/>
          <pc:sldMk cId="3451091260" sldId="295"/>
        </pc:sldMkLst>
      </pc:sldChg>
      <pc:sldChg chg="modNotesTx">
        <pc:chgData name="Karen Towner" userId="becbdf10-4c0d-4008-86ab-7061573f2835" providerId="ADAL" clId="{077AA8AE-86BB-46EE-9C1F-2F6C6EBA39E5}" dt="2024-07-09T12:43:39.566" v="114" actId="20577"/>
        <pc:sldMkLst>
          <pc:docMk/>
          <pc:sldMk cId="2127527886" sldId="297"/>
        </pc:sldMkLst>
      </pc:sldChg>
      <pc:sldChg chg="modSp mod">
        <pc:chgData name="Karen Towner" userId="becbdf10-4c0d-4008-86ab-7061573f2835" providerId="ADAL" clId="{077AA8AE-86BB-46EE-9C1F-2F6C6EBA39E5}" dt="2024-07-09T12:26:52.513" v="89" actId="6549"/>
        <pc:sldMkLst>
          <pc:docMk/>
          <pc:sldMk cId="550686055" sldId="726"/>
        </pc:sldMkLst>
        <pc:spChg chg="mod">
          <ac:chgData name="Karen Towner" userId="becbdf10-4c0d-4008-86ab-7061573f2835" providerId="ADAL" clId="{077AA8AE-86BB-46EE-9C1F-2F6C6EBA39E5}" dt="2024-07-09T12:26:52.513" v="89" actId="6549"/>
          <ac:spMkLst>
            <pc:docMk/>
            <pc:sldMk cId="550686055" sldId="726"/>
            <ac:spMk id="5" creationId="{22DA3AF9-6E5E-0EFC-58B9-B0BBA75C8A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9C4D6-336F-4CB5-9E02-66EB5C698960}" type="datetimeFigureOut">
              <a:rPr lang="en-GB" smtClean="0"/>
              <a:t>02/12/2024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5ACB6-4B3B-4DF5-AED7-FA1C1F475BD6}" type="slidenum">
              <a:rPr lang="en-GB" smtClean="0"/>
              <a:t>‹#›</a:t>
            </a:fld>
            <a:endParaRPr lang="en-GB"/>
          </a:p>
        </p:txBody>
      </p:sp>
    </p:spTree>
    <p:extLst>
      <p:ext uri="{BB962C8B-B14F-4D97-AF65-F5344CB8AC3E}">
        <p14:creationId xmlns:p14="http://schemas.microsoft.com/office/powerpoint/2010/main" val="295328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1</a:t>
            </a:fld>
            <a:endParaRPr lang="en-GB"/>
          </a:p>
        </p:txBody>
      </p:sp>
    </p:spTree>
    <p:extLst>
      <p:ext uri="{BB962C8B-B14F-4D97-AF65-F5344CB8AC3E}">
        <p14:creationId xmlns:p14="http://schemas.microsoft.com/office/powerpoint/2010/main" val="345665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Calibri" panose="020F0502020204030204" pitchFamily="34" charset="0"/>
              </a:rPr>
              <a:t>Your scooter is safe to play with.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But you must make sure you always wear your helmet, just like the firefighters wear theirs. This will protect your head in case you fall. Also, if you have them, wear elbow and knee pads.  </a:t>
            </a:r>
            <a:endParaRPr lang="en-GB"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13</a:t>
            </a:fld>
            <a:endParaRPr lang="en-GB"/>
          </a:p>
        </p:txBody>
      </p:sp>
    </p:spTree>
    <p:extLst>
      <p:ext uri="{BB962C8B-B14F-4D97-AF65-F5344CB8AC3E}">
        <p14:creationId xmlns:p14="http://schemas.microsoft.com/office/powerpoint/2010/main" val="234030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highlight>
                  <a:srgbClr val="FFFFFF"/>
                </a:highlight>
                <a:latin typeface="Calibri" panose="020F0502020204030204" pitchFamily="34" charset="0"/>
              </a:rPr>
              <a:t>We should stay away from the kettle as it can get hot. The water inside gets very hot and even the steam is hot enough to hurt you. Only the adults should use the kettle.</a:t>
            </a:r>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15</a:t>
            </a:fld>
            <a:endParaRPr lang="en-GB"/>
          </a:p>
        </p:txBody>
      </p:sp>
    </p:spTree>
    <p:extLst>
      <p:ext uri="{BB962C8B-B14F-4D97-AF65-F5344CB8AC3E}">
        <p14:creationId xmlns:p14="http://schemas.microsoft.com/office/powerpoint/2010/main" val="2207368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should stay away from matches and lighters. Only the grown-ups should use the matches and lighters.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should never play with them as they could start a fire.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you have listened to the story, you can remind them of the rhyme they learnt. If you haven’t listened to it yet, you can teach them the rhyme.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“Matches lighters never touch, they can hurt you very much!”. </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Your grown-ups should keep the matches and lighters in a safe place, high up, out of your reach.</a:t>
            </a:r>
          </a:p>
        </p:txBody>
      </p:sp>
      <p:sp>
        <p:nvSpPr>
          <p:cNvPr id="4" name="Slide Number Placeholder 3"/>
          <p:cNvSpPr>
            <a:spLocks noGrp="1"/>
          </p:cNvSpPr>
          <p:nvPr>
            <p:ph type="sldNum" sz="quarter" idx="5"/>
          </p:nvPr>
        </p:nvSpPr>
        <p:spPr/>
        <p:txBody>
          <a:bodyPr/>
          <a:lstStyle/>
          <a:p>
            <a:fld id="{8725ACB6-4B3B-4DF5-AED7-FA1C1F475BD6}" type="slidenum">
              <a:rPr lang="en-GB" smtClean="0"/>
              <a:t>17</a:t>
            </a:fld>
            <a:endParaRPr lang="en-GB"/>
          </a:p>
        </p:txBody>
      </p:sp>
    </p:spTree>
    <p:extLst>
      <p:ext uri="{BB962C8B-B14F-4D97-AF65-F5344CB8AC3E}">
        <p14:creationId xmlns:p14="http://schemas.microsoft.com/office/powerpoint/2010/main" val="351530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18</a:t>
            </a:fld>
            <a:endParaRPr lang="en-GB"/>
          </a:p>
        </p:txBody>
      </p:sp>
    </p:spTree>
    <p:extLst>
      <p:ext uri="{BB962C8B-B14F-4D97-AF65-F5344CB8AC3E}">
        <p14:creationId xmlns:p14="http://schemas.microsoft.com/office/powerpoint/2010/main" val="1848378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highlight>
                  <a:srgbClr val="FFFFFF"/>
                </a:highlight>
                <a:latin typeface="Calibri" panose="020F0502020204030204" pitchFamily="34" charset="0"/>
              </a:rPr>
              <a:t>The football is safe to play with. It is a toy. </a:t>
            </a:r>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19</a:t>
            </a:fld>
            <a:endParaRPr lang="en-GB"/>
          </a:p>
        </p:txBody>
      </p:sp>
    </p:spTree>
    <p:extLst>
      <p:ext uri="{BB962C8B-B14F-4D97-AF65-F5344CB8AC3E}">
        <p14:creationId xmlns:p14="http://schemas.microsoft.com/office/powerpoint/2010/main" val="21115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20</a:t>
            </a:fld>
            <a:endParaRPr lang="en-GB"/>
          </a:p>
        </p:txBody>
      </p:sp>
    </p:spTree>
    <p:extLst>
      <p:ext uri="{BB962C8B-B14F-4D97-AF65-F5344CB8AC3E}">
        <p14:creationId xmlns:p14="http://schemas.microsoft.com/office/powerpoint/2010/main" val="71542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highlight>
                  <a:srgbClr val="FFFFFF"/>
                </a:highlight>
                <a:latin typeface="Calibri" panose="020F0502020204030204" pitchFamily="34" charset="0"/>
              </a:rPr>
              <a:t>The teddy is safe to play with as it is a toy. </a:t>
            </a:r>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21</a:t>
            </a:fld>
            <a:endParaRPr lang="en-GB"/>
          </a:p>
        </p:txBody>
      </p:sp>
    </p:spTree>
    <p:extLst>
      <p:ext uri="{BB962C8B-B14F-4D97-AF65-F5344CB8AC3E}">
        <p14:creationId xmlns:p14="http://schemas.microsoft.com/office/powerpoint/2010/main" val="191972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22</a:t>
            </a:fld>
            <a:endParaRPr lang="en-GB"/>
          </a:p>
        </p:txBody>
      </p:sp>
    </p:spTree>
    <p:extLst>
      <p:ext uri="{BB962C8B-B14F-4D97-AF65-F5344CB8AC3E}">
        <p14:creationId xmlns:p14="http://schemas.microsoft.com/office/powerpoint/2010/main" val="203180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Calibri" panose="020F0502020204030204" pitchFamily="34" charset="0"/>
              </a:rPr>
              <a:t>You should stay away from cookers as they can get very hot, so we don’t play near them.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Make sure the handles of the saucepans are pointing away from the edge, like in the picture. That is so no one accidently grabs them or knocks them and ends up with boiling food or water on them.  </a:t>
            </a:r>
            <a:endParaRPr lang="en-GB" sz="2800" b="0" i="0" dirty="0">
              <a:solidFill>
                <a:srgbClr val="000000"/>
              </a:solidFill>
              <a:effectLst/>
              <a:highlight>
                <a:srgbClr val="FFFFFF"/>
              </a:highlight>
              <a:latin typeface="Segoe UI" panose="020B0502040204020203"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25ACB6-4B3B-4DF5-AED7-FA1C1F475BD6}" type="slidenum">
              <a:rPr lang="en-GB" smtClean="0"/>
              <a:t>23</a:t>
            </a:fld>
            <a:endParaRPr lang="en-GB"/>
          </a:p>
        </p:txBody>
      </p:sp>
    </p:spTree>
    <p:extLst>
      <p:ext uri="{BB962C8B-B14F-4D97-AF65-F5344CB8AC3E}">
        <p14:creationId xmlns:p14="http://schemas.microsoft.com/office/powerpoint/2010/main" val="414021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You should stay away from the hair straighteners as they can get very hot, as hot as your oven.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They take a long time to cool down and even once they are switched off, they can still burn you. </a:t>
            </a:r>
          </a:p>
        </p:txBody>
      </p:sp>
      <p:sp>
        <p:nvSpPr>
          <p:cNvPr id="4" name="Slide Number Placeholder 3"/>
          <p:cNvSpPr>
            <a:spLocks noGrp="1"/>
          </p:cNvSpPr>
          <p:nvPr>
            <p:ph type="sldNum" sz="quarter" idx="5"/>
          </p:nvPr>
        </p:nvSpPr>
        <p:spPr/>
        <p:txBody>
          <a:bodyPr/>
          <a:lstStyle/>
          <a:p>
            <a:fld id="{8725ACB6-4B3B-4DF5-AED7-FA1C1F475BD6}" type="slidenum">
              <a:rPr lang="en-GB" smtClean="0"/>
              <a:t>25</a:t>
            </a:fld>
            <a:endParaRPr lang="en-GB"/>
          </a:p>
        </p:txBody>
      </p:sp>
    </p:spTree>
    <p:extLst>
      <p:ext uri="{BB962C8B-B14F-4D97-AF65-F5344CB8AC3E}">
        <p14:creationId xmlns:p14="http://schemas.microsoft.com/office/powerpoint/2010/main" val="195605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2</a:t>
            </a:fld>
            <a:endParaRPr lang="en-GB"/>
          </a:p>
        </p:txBody>
      </p:sp>
    </p:spTree>
    <p:extLst>
      <p:ext uri="{BB962C8B-B14F-4D97-AF65-F5344CB8AC3E}">
        <p14:creationId xmlns:p14="http://schemas.microsoft.com/office/powerpoint/2010/main" val="688850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WordVisi_MSFontService"/>
              </a:rPr>
              <a:t>This is safe to play with as it is our toy.</a:t>
            </a:r>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26</a:t>
            </a:fld>
            <a:endParaRPr lang="en-GB"/>
          </a:p>
        </p:txBody>
      </p:sp>
    </p:spTree>
    <p:extLst>
      <p:ext uri="{BB962C8B-B14F-4D97-AF65-F5344CB8AC3E}">
        <p14:creationId xmlns:p14="http://schemas.microsoft.com/office/powerpoint/2010/main" val="3906800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WordVisi_MSFontService"/>
              </a:rPr>
              <a:t>This is safe to play with as it is our toy.</a:t>
            </a:r>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27</a:t>
            </a:fld>
            <a:endParaRPr lang="en-GB"/>
          </a:p>
        </p:txBody>
      </p:sp>
    </p:spTree>
    <p:extLst>
      <p:ext uri="{BB962C8B-B14F-4D97-AF65-F5344CB8AC3E}">
        <p14:creationId xmlns:p14="http://schemas.microsoft.com/office/powerpoint/2010/main" val="2238442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Toys are safe to play with but stay away from anything hot.</a:t>
            </a:r>
          </a:p>
        </p:txBody>
      </p:sp>
      <p:sp>
        <p:nvSpPr>
          <p:cNvPr id="4" name="Slide Number Placeholder 3"/>
          <p:cNvSpPr>
            <a:spLocks noGrp="1"/>
          </p:cNvSpPr>
          <p:nvPr>
            <p:ph type="sldNum" sz="quarter" idx="5"/>
          </p:nvPr>
        </p:nvSpPr>
        <p:spPr/>
        <p:txBody>
          <a:bodyPr/>
          <a:lstStyle/>
          <a:p>
            <a:fld id="{8725ACB6-4B3B-4DF5-AED7-FA1C1F475BD6}" type="slidenum">
              <a:rPr lang="en-GB" smtClean="0"/>
              <a:t>28</a:t>
            </a:fld>
            <a:endParaRPr lang="en-GB"/>
          </a:p>
        </p:txBody>
      </p:sp>
    </p:spTree>
    <p:extLst>
      <p:ext uri="{BB962C8B-B14F-4D97-AF65-F5344CB8AC3E}">
        <p14:creationId xmlns:p14="http://schemas.microsoft.com/office/powerpoint/2010/main" val="2297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25ACB6-4B3B-4DF5-AED7-FA1C1F475BD6}" type="slidenum">
              <a:rPr lang="en-GB" smtClean="0"/>
              <a:t>3</a:t>
            </a:fld>
            <a:endParaRPr lang="en-GB"/>
          </a:p>
        </p:txBody>
      </p:sp>
    </p:spTree>
    <p:extLst>
      <p:ext uri="{BB962C8B-B14F-4D97-AF65-F5344CB8AC3E}">
        <p14:creationId xmlns:p14="http://schemas.microsoft.com/office/powerpoint/2010/main" val="726940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4</a:t>
            </a:fld>
            <a:endParaRPr lang="en-GB"/>
          </a:p>
        </p:txBody>
      </p:sp>
    </p:spTree>
    <p:extLst>
      <p:ext uri="{BB962C8B-B14F-4D97-AF65-F5344CB8AC3E}">
        <p14:creationId xmlns:p14="http://schemas.microsoft.com/office/powerpoint/2010/main" val="217534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highlight>
                  <a:srgbClr val="FFFFFF"/>
                </a:highlight>
                <a:latin typeface="Calibri" panose="020F0502020204030204" pitchFamily="34" charset="0"/>
              </a:rPr>
              <a:t>The toaster can get very hot, especially the sides, so only the grown-ups should use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There are no flames or fire, but it is still hot enough to burn us.</a:t>
            </a:r>
          </a:p>
        </p:txBody>
      </p:sp>
      <p:sp>
        <p:nvSpPr>
          <p:cNvPr id="4" name="Slide Number Placeholder 3"/>
          <p:cNvSpPr>
            <a:spLocks noGrp="1"/>
          </p:cNvSpPr>
          <p:nvPr>
            <p:ph type="sldNum" sz="quarter" idx="5"/>
          </p:nvPr>
        </p:nvSpPr>
        <p:spPr/>
        <p:txBody>
          <a:bodyPr/>
          <a:lstStyle/>
          <a:p>
            <a:fld id="{8725ACB6-4B3B-4DF5-AED7-FA1C1F475BD6}" type="slidenum">
              <a:rPr lang="en-GB" smtClean="0"/>
              <a:t>7</a:t>
            </a:fld>
            <a:endParaRPr lang="en-GB"/>
          </a:p>
        </p:txBody>
      </p:sp>
    </p:spTree>
    <p:extLst>
      <p:ext uri="{BB962C8B-B14F-4D97-AF65-F5344CB8AC3E}">
        <p14:creationId xmlns:p14="http://schemas.microsoft.com/office/powerpoint/2010/main" val="427277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Calibri" panose="020F0502020204030204" pitchFamily="34" charset="0"/>
              </a:rPr>
              <a:t>We should stay away from the candle.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Never play with candles.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Only the grown-ups should light the candles and make sure they blow them out when they have finished using them.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Keep candles away from other things that can catch on fire e.g. curtains.</a:t>
            </a:r>
            <a:endParaRPr lang="en-GB" sz="2800" b="0" i="0" dirty="0">
              <a:solidFill>
                <a:srgbClr val="000000"/>
              </a:solidFill>
              <a:effectLst/>
              <a:highlight>
                <a:srgbClr val="FFFFFF"/>
              </a:highlight>
              <a:latin typeface="Segoe UI" panose="020B0502040204020203"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25ACB6-4B3B-4DF5-AED7-FA1C1F475BD6}" type="slidenum">
              <a:rPr lang="en-GB" smtClean="0"/>
              <a:t>9</a:t>
            </a:fld>
            <a:endParaRPr lang="en-GB"/>
          </a:p>
        </p:txBody>
      </p:sp>
    </p:spTree>
    <p:extLst>
      <p:ext uri="{BB962C8B-B14F-4D97-AF65-F5344CB8AC3E}">
        <p14:creationId xmlns:p14="http://schemas.microsoft.com/office/powerpoint/2010/main" val="252439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10</a:t>
            </a:fld>
            <a:endParaRPr lang="en-GB"/>
          </a:p>
        </p:txBody>
      </p:sp>
    </p:spTree>
    <p:extLst>
      <p:ext uri="{BB962C8B-B14F-4D97-AF65-F5344CB8AC3E}">
        <p14:creationId xmlns:p14="http://schemas.microsoft.com/office/powerpoint/2010/main" val="267954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Calibri" panose="020F0502020204030204" pitchFamily="34" charset="0"/>
              </a:rPr>
              <a:t>We should stay away from the electric heater as it can get very hot and burn you.  </a:t>
            </a:r>
            <a:endParaRPr lang="en-GB" sz="2800"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We must also make sure we don’t put anything on top of it or near it, like a jumper, as this could make it too hot and a fire could start.</a:t>
            </a:r>
            <a:endParaRPr lang="en-GB" sz="2800" b="0" i="0" dirty="0">
              <a:solidFill>
                <a:srgbClr val="000000"/>
              </a:solidFill>
              <a:effectLst/>
              <a:highlight>
                <a:srgbClr val="FFFFFF"/>
              </a:highlight>
              <a:latin typeface="Segoe UI" panose="020B0502040204020203"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25ACB6-4B3B-4DF5-AED7-FA1C1F475BD6}" type="slidenum">
              <a:rPr lang="en-GB" smtClean="0"/>
              <a:t>11</a:t>
            </a:fld>
            <a:endParaRPr lang="en-GB"/>
          </a:p>
        </p:txBody>
      </p:sp>
    </p:spTree>
    <p:extLst>
      <p:ext uri="{BB962C8B-B14F-4D97-AF65-F5344CB8AC3E}">
        <p14:creationId xmlns:p14="http://schemas.microsoft.com/office/powerpoint/2010/main" val="270614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5ACB6-4B3B-4DF5-AED7-FA1C1F475BD6}" type="slidenum">
              <a:rPr lang="en-GB" smtClean="0"/>
              <a:t>12</a:t>
            </a:fld>
            <a:endParaRPr lang="en-GB"/>
          </a:p>
        </p:txBody>
      </p:sp>
    </p:spTree>
    <p:extLst>
      <p:ext uri="{BB962C8B-B14F-4D97-AF65-F5344CB8AC3E}">
        <p14:creationId xmlns:p14="http://schemas.microsoft.com/office/powerpoint/2010/main" val="209651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1856-8DFE-4F7F-85D5-5FC008C0A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F7704F-1F3A-44A5-8072-8FC02F0721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0D5CD4-B535-4CEB-BB9C-AC3DE985930C}"/>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C9EA4654-3CD8-4B74-804D-F068E86D6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7067D-8828-44F9-854E-E9C44C74205F}"/>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214834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74F7-212B-409C-A917-40F65D4744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7635B5-BB72-4E7D-9A96-32DC3FE4C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FAFF4E-A0D5-4319-BCE5-6A7C5152B5F7}"/>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2C3F38A7-C03B-4BD4-81F3-5AB47936B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58C2D8-17AE-48DD-B222-07AE7E4B9FE9}"/>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260158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6B870-5B0C-4877-9A25-2D63C4DAD1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F5CA95-0A95-4EBE-8F4D-2D9B61B6C3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F66461-E0AF-4242-A2FE-DEE52285F5BC}"/>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D6FD2FDC-C4C1-44C0-B08F-8DE6067687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C6F07B-6282-4E69-8C36-F12615E4FD5F}"/>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198019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B01F-CD5F-4821-83A3-6183FD8396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9E3988-4D19-412A-94F4-35557A3EA2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2D5C11-DF0E-4583-B67E-DEED38BFD023}"/>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9E4E2CF8-E5BC-42FE-87BF-18DEE64C5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8FF8B5-CD9F-4A19-9DC4-06A2265C6C23}"/>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319856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B7A3-F707-46F5-8164-41B797C39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85B88F-CE83-48C9-8BA9-0FC095591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FBBBE-8D37-439D-A2C6-41D91A545DD0}"/>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11A1C90A-EB45-48CA-968F-2306AFE056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7435A7-6752-4749-90C6-EF91F26D9A41}"/>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97982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BF22-B177-4CF2-B673-560D858D9A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51737-71B9-449C-B32B-342F728963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6A5E7B-08F1-410D-BEC6-A64C07B21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41EC07-7EBC-491D-B0BF-5B3E1DFFFC48}"/>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6" name="Footer Placeholder 5">
            <a:extLst>
              <a:ext uri="{FF2B5EF4-FFF2-40B4-BE49-F238E27FC236}">
                <a16:creationId xmlns:a16="http://schemas.microsoft.com/office/drawing/2014/main" id="{1A9AF4C1-E099-4342-98AC-B89C721A2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8E6B8-5C65-4A6B-B097-13BC680ECD58}"/>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295727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2179-125C-4DFB-BF7D-448065E003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AD75FB-9123-4152-9B4E-C50D85769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4B3746-6487-43FD-BB68-454D243306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099104-5CD5-44B3-80A7-6D270DCCC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8DA6C-713F-4FCC-97C8-714DDF3C9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D0690F-41C2-4F5B-B656-4144E2A4AD18}"/>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8" name="Footer Placeholder 7">
            <a:extLst>
              <a:ext uri="{FF2B5EF4-FFF2-40B4-BE49-F238E27FC236}">
                <a16:creationId xmlns:a16="http://schemas.microsoft.com/office/drawing/2014/main" id="{A7D1E42B-55E1-45E8-832F-4F174955A4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6AB816-AB05-49CD-9261-10AD98EE556A}"/>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122968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5D7D-B5D2-441F-A6DF-9F7B967A87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96DD83-EB52-4894-B010-B36980885BB6}"/>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4" name="Footer Placeholder 3">
            <a:extLst>
              <a:ext uri="{FF2B5EF4-FFF2-40B4-BE49-F238E27FC236}">
                <a16:creationId xmlns:a16="http://schemas.microsoft.com/office/drawing/2014/main" id="{31531DFD-19EA-49B2-AB52-CC6888141F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8E30F2-0480-4145-878C-DA50B15C28A7}"/>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421078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B9BCF-B7F0-40A2-A546-17F46B3DF2B1}"/>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3" name="Footer Placeholder 2">
            <a:extLst>
              <a:ext uri="{FF2B5EF4-FFF2-40B4-BE49-F238E27FC236}">
                <a16:creationId xmlns:a16="http://schemas.microsoft.com/office/drawing/2014/main" id="{CE68187A-0DEF-4D97-AF59-5CA3B65303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F5006D-7419-46D7-9EC4-8FE91183F8A1}"/>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36685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6BF8-1E1A-4541-B962-475DBA170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5D5BED-9EF8-4771-88F1-8D848FB6B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BF913C-D212-4456-8324-374F8160B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B4812-0D5D-4ECB-93FC-2932A29F0481}"/>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6" name="Footer Placeholder 5">
            <a:extLst>
              <a:ext uri="{FF2B5EF4-FFF2-40B4-BE49-F238E27FC236}">
                <a16:creationId xmlns:a16="http://schemas.microsoft.com/office/drawing/2014/main" id="{6E09373D-CF4B-49B1-A172-C0EE5A57B8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61E7C7-BBFB-490B-8AD4-2CCDC00C4F28}"/>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428128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F487-53A2-487B-B660-F06BF6729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9C23D3-A422-420F-A231-5242E2E27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B88419-4F0C-474A-87E7-532FBBAA5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1D870-93D1-4E1C-8829-AAFA72838CD0}"/>
              </a:ext>
            </a:extLst>
          </p:cNvPr>
          <p:cNvSpPr>
            <a:spLocks noGrp="1"/>
          </p:cNvSpPr>
          <p:nvPr>
            <p:ph type="dt" sz="half" idx="10"/>
          </p:nvPr>
        </p:nvSpPr>
        <p:spPr/>
        <p:txBody>
          <a:bodyPr/>
          <a:lstStyle/>
          <a:p>
            <a:fld id="{014A63C7-C88E-42CC-8B59-CE94D5ED3848}" type="datetimeFigureOut">
              <a:rPr lang="en-GB" smtClean="0"/>
              <a:t>02/12/2024</a:t>
            </a:fld>
            <a:endParaRPr lang="en-GB"/>
          </a:p>
        </p:txBody>
      </p:sp>
      <p:sp>
        <p:nvSpPr>
          <p:cNvPr id="6" name="Footer Placeholder 5">
            <a:extLst>
              <a:ext uri="{FF2B5EF4-FFF2-40B4-BE49-F238E27FC236}">
                <a16:creationId xmlns:a16="http://schemas.microsoft.com/office/drawing/2014/main" id="{CC1BC1D9-58C8-4C67-9258-0ACED41712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E6EB6B-933F-47AE-8101-BB7C7B50F56B}"/>
              </a:ext>
            </a:extLst>
          </p:cNvPr>
          <p:cNvSpPr>
            <a:spLocks noGrp="1"/>
          </p:cNvSpPr>
          <p:nvPr>
            <p:ph type="sldNum" sz="quarter" idx="12"/>
          </p:nvPr>
        </p:nvSpPr>
        <p:spPr/>
        <p:txBody>
          <a:bodyPr/>
          <a:lstStyle/>
          <a:p>
            <a:fld id="{A2E4881A-0DA4-4371-9CC0-6C1885055105}" type="slidenum">
              <a:rPr lang="en-GB" smtClean="0"/>
              <a:t>‹#›</a:t>
            </a:fld>
            <a:endParaRPr lang="en-GB"/>
          </a:p>
        </p:txBody>
      </p:sp>
    </p:spTree>
    <p:extLst>
      <p:ext uri="{BB962C8B-B14F-4D97-AF65-F5344CB8AC3E}">
        <p14:creationId xmlns:p14="http://schemas.microsoft.com/office/powerpoint/2010/main" val="194524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528DE2-A794-4C43-B3B2-0CAF4C64E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A6673C-4649-4817-B629-36F38D241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0E30BD-A9F8-4658-A67A-609C1371D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A63C7-C88E-42CC-8B59-CE94D5ED3848}" type="datetimeFigureOut">
              <a:rPr lang="en-GB" smtClean="0"/>
              <a:t>02/12/2024</a:t>
            </a:fld>
            <a:endParaRPr lang="en-GB"/>
          </a:p>
        </p:txBody>
      </p:sp>
      <p:sp>
        <p:nvSpPr>
          <p:cNvPr id="5" name="Footer Placeholder 4">
            <a:extLst>
              <a:ext uri="{FF2B5EF4-FFF2-40B4-BE49-F238E27FC236}">
                <a16:creationId xmlns:a16="http://schemas.microsoft.com/office/drawing/2014/main" id="{80BA84CB-73E9-4F99-B919-9474ACCE3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C2523E-051B-4CB5-8305-42126D276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4881A-0DA4-4371-9CC0-6C1885055105}" type="slidenum">
              <a:rPr lang="en-GB" smtClean="0"/>
              <a:t>‹#›</a:t>
            </a:fld>
            <a:endParaRPr lang="en-GB"/>
          </a:p>
        </p:txBody>
      </p:sp>
    </p:spTree>
    <p:extLst>
      <p:ext uri="{BB962C8B-B14F-4D97-AF65-F5344CB8AC3E}">
        <p14:creationId xmlns:p14="http://schemas.microsoft.com/office/powerpoint/2010/main" val="10849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23.jpe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tif"/><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6.xml"/><Relationship Id="rId18" Type="http://schemas.openxmlformats.org/officeDocument/2006/relationships/image" Target="../media/image1.png"/><Relationship Id="rId3" Type="http://schemas.openxmlformats.org/officeDocument/2006/relationships/slide" Target="slide6.xml"/><Relationship Id="rId7" Type="http://schemas.openxmlformats.org/officeDocument/2006/relationships/image" Target="../media/image13.png"/><Relationship Id="rId12" Type="http://schemas.openxmlformats.org/officeDocument/2006/relationships/slide" Target="slide14.xml"/><Relationship Id="rId17" Type="http://schemas.openxmlformats.org/officeDocument/2006/relationships/image" Target="../media/image4.png"/><Relationship Id="rId2" Type="http://schemas.openxmlformats.org/officeDocument/2006/relationships/image" Target="../media/image11.png"/><Relationship Id="rId16"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slide" Target="slide22.xml"/><Relationship Id="rId5" Type="http://schemas.openxmlformats.org/officeDocument/2006/relationships/slide" Target="slide16.xml"/><Relationship Id="rId15" Type="http://schemas.openxmlformats.org/officeDocument/2006/relationships/slide" Target="slide12.xml"/><Relationship Id="rId10" Type="http://schemas.openxmlformats.org/officeDocument/2006/relationships/slide" Target="slide8.xml"/><Relationship Id="rId4" Type="http://schemas.openxmlformats.org/officeDocument/2006/relationships/image" Target="../media/image12.png"/><Relationship Id="rId9" Type="http://schemas.openxmlformats.org/officeDocument/2006/relationships/slide" Target="slide24.xml"/><Relationship Id="rId14" Type="http://schemas.openxmlformats.org/officeDocument/2006/relationships/slide" Target="sl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8656EA-4794-3079-5427-9615558DEE4C}"/>
              </a:ext>
            </a:extLst>
          </p:cNvPr>
          <p:cNvSpPr>
            <a:spLocks noGrp="1"/>
          </p:cNvSpPr>
          <p:nvPr>
            <p:ph type="title"/>
          </p:nvPr>
        </p:nvSpPr>
        <p:spPr>
          <a:xfrm>
            <a:off x="838200" y="183930"/>
            <a:ext cx="10515600" cy="730469"/>
          </a:xfrm>
        </p:spPr>
        <p:txBody>
          <a:bodyPr>
            <a:normAutofit/>
          </a:bodyPr>
          <a:lstStyle/>
          <a:p>
            <a:pPr algn="ctr"/>
            <a:r>
              <a:rPr lang="en-GB" b="1" u="sng"/>
              <a:t>How to play</a:t>
            </a:r>
          </a:p>
        </p:txBody>
      </p:sp>
      <p:sp>
        <p:nvSpPr>
          <p:cNvPr id="5" name="Content Placeholder 4">
            <a:extLst>
              <a:ext uri="{FF2B5EF4-FFF2-40B4-BE49-F238E27FC236}">
                <a16:creationId xmlns:a16="http://schemas.microsoft.com/office/drawing/2014/main" id="{22DA3AF9-6E5E-0EFC-58B9-B0BBA75C8AF7}"/>
              </a:ext>
            </a:extLst>
          </p:cNvPr>
          <p:cNvSpPr>
            <a:spLocks noGrp="1"/>
          </p:cNvSpPr>
          <p:nvPr>
            <p:ph idx="1"/>
          </p:nvPr>
        </p:nvSpPr>
        <p:spPr>
          <a:xfrm>
            <a:off x="585952" y="914399"/>
            <a:ext cx="11133082" cy="5759670"/>
          </a:xfrm>
        </p:spPr>
        <p:txBody>
          <a:bodyPr>
            <a:normAutofit fontScale="85000" lnSpcReduction="20000"/>
          </a:bodyPr>
          <a:lstStyle/>
          <a:p>
            <a:pPr marL="514350" indent="-514350">
              <a:buAutoNum type="arabicPeriod"/>
            </a:pPr>
            <a:r>
              <a:rPr lang="en-GB" dirty="0"/>
              <a:t>Explain that you will show the children things they have at home, and they need to decide if they think it is “safe to play” with or they should “stay away”.</a:t>
            </a:r>
          </a:p>
          <a:p>
            <a:pPr marL="514350" indent="-514350">
              <a:buAutoNum type="arabicPeriod"/>
            </a:pPr>
            <a:r>
              <a:rPr lang="en-GB" dirty="0"/>
              <a:t>              </a:t>
            </a:r>
            <a:r>
              <a:rPr lang="en-GB" b="1" dirty="0">
                <a:solidFill>
                  <a:srgbClr val="00B050"/>
                </a:solidFill>
              </a:rPr>
              <a:t>Safe to play </a:t>
            </a:r>
            <a:r>
              <a:rPr lang="en-GB" dirty="0"/>
              <a:t>– children put their thumbs up, smiling face and say “safe</a:t>
            </a:r>
          </a:p>
          <a:p>
            <a:pPr marL="0" indent="0">
              <a:buNone/>
            </a:pPr>
            <a:r>
              <a:rPr lang="en-GB" dirty="0"/>
              <a:t>                      to play”.</a:t>
            </a:r>
          </a:p>
          <a:p>
            <a:pPr marL="514350" indent="-514350">
              <a:buAutoNum type="arabicPeriod"/>
            </a:pPr>
            <a:endParaRPr lang="en-GB" dirty="0"/>
          </a:p>
          <a:p>
            <a:pPr marL="514350" indent="-514350">
              <a:buFont typeface="+mj-lt"/>
              <a:buAutoNum type="arabicPeriod" startAt="3"/>
            </a:pPr>
            <a:r>
              <a:rPr lang="en-GB" b="1" dirty="0">
                <a:solidFill>
                  <a:srgbClr val="FF0000"/>
                </a:solidFill>
              </a:rPr>
              <a:t>Stay away </a:t>
            </a:r>
            <a:r>
              <a:rPr lang="en-GB" dirty="0"/>
              <a:t>– children put their thumbs down, sad face and say “stay away”.</a:t>
            </a:r>
          </a:p>
          <a:p>
            <a:pPr marL="514350" indent="-514350">
              <a:buAutoNum type="arabicPeriod" startAt="3"/>
            </a:pPr>
            <a:r>
              <a:rPr lang="en-GB" dirty="0"/>
              <a:t>Ask a child to choose a numbered box.</a:t>
            </a:r>
          </a:p>
          <a:p>
            <a:pPr marL="514350" indent="-514350">
              <a:buAutoNum type="arabicPeriod" startAt="3"/>
            </a:pPr>
            <a:r>
              <a:rPr lang="en-GB" dirty="0"/>
              <a:t>Click on a box to show an image of something they have at home.</a:t>
            </a:r>
          </a:p>
          <a:p>
            <a:pPr marL="514350" indent="-514350">
              <a:buAutoNum type="arabicPeriod" startAt="3"/>
            </a:pPr>
            <a:r>
              <a:rPr lang="en-GB" dirty="0"/>
              <a:t>Ask the children if they think it is safe to play or stay away?</a:t>
            </a:r>
          </a:p>
          <a:p>
            <a:pPr marL="514350" indent="-514350">
              <a:buAutoNum type="arabicPeriod" startAt="3"/>
            </a:pPr>
            <a:r>
              <a:rPr lang="en-GB" dirty="0"/>
              <a:t>Click on the item to reveal the answer.</a:t>
            </a:r>
          </a:p>
          <a:p>
            <a:pPr marL="514350" indent="-514350">
              <a:buAutoNum type="arabicPeriod" startAt="3"/>
            </a:pPr>
            <a:r>
              <a:rPr lang="en-GB" dirty="0"/>
              <a:t>In the notes box and on the crib sheet there are safety messages you can share.</a:t>
            </a:r>
          </a:p>
          <a:p>
            <a:pPr marL="514350" indent="-514350">
              <a:buAutoNum type="arabicPeriod" startAt="3"/>
            </a:pPr>
            <a:r>
              <a:rPr lang="en-GB" dirty="0"/>
              <a:t>Click the slide again to go back to the main choices screen.</a:t>
            </a:r>
          </a:p>
          <a:p>
            <a:pPr marL="514350" indent="-514350">
              <a:buAutoNum type="arabicPeriod" startAt="3"/>
            </a:pPr>
            <a:r>
              <a:rPr lang="en-GB" dirty="0"/>
              <a:t>When you have finished, click on the DWISE logo. </a:t>
            </a:r>
          </a:p>
          <a:p>
            <a:pPr marL="0" indent="0">
              <a:buNone/>
            </a:pPr>
            <a:r>
              <a:rPr lang="en-GB" dirty="0"/>
              <a:t>This will take you to the final slide to remind them the items which are “safe to play” with and anything that is HOT, they should “stay away” from.</a:t>
            </a:r>
          </a:p>
        </p:txBody>
      </p:sp>
      <p:pic>
        <p:nvPicPr>
          <p:cNvPr id="6" name="Picture 5">
            <a:extLst>
              <a:ext uri="{FF2B5EF4-FFF2-40B4-BE49-F238E27FC236}">
                <a16:creationId xmlns:a16="http://schemas.microsoft.com/office/drawing/2014/main" id="{B4E731FF-6DA0-9CB9-357A-2452419FC77B}"/>
              </a:ext>
            </a:extLst>
          </p:cNvPr>
          <p:cNvPicPr>
            <a:picLocks noChangeAspect="1"/>
          </p:cNvPicPr>
          <p:nvPr/>
        </p:nvPicPr>
        <p:blipFill rotWithShape="1">
          <a:blip r:embed="rId3"/>
          <a:srcRect l="52824"/>
          <a:stretch/>
        </p:blipFill>
        <p:spPr>
          <a:xfrm>
            <a:off x="10266044" y="2018748"/>
            <a:ext cx="935290" cy="1201909"/>
          </a:xfrm>
          <a:prstGeom prst="rect">
            <a:avLst/>
          </a:prstGeom>
        </p:spPr>
      </p:pic>
      <p:pic>
        <p:nvPicPr>
          <p:cNvPr id="7" name="Picture 6">
            <a:extLst>
              <a:ext uri="{FF2B5EF4-FFF2-40B4-BE49-F238E27FC236}">
                <a16:creationId xmlns:a16="http://schemas.microsoft.com/office/drawing/2014/main" id="{03F8A887-F541-3D0B-86FD-E7E2EB110C90}"/>
              </a:ext>
            </a:extLst>
          </p:cNvPr>
          <p:cNvPicPr>
            <a:picLocks noChangeAspect="1"/>
          </p:cNvPicPr>
          <p:nvPr/>
        </p:nvPicPr>
        <p:blipFill rotWithShape="1">
          <a:blip r:embed="rId3"/>
          <a:srcRect r="52703"/>
          <a:stretch/>
        </p:blipFill>
        <p:spPr>
          <a:xfrm>
            <a:off x="1121289" y="1445707"/>
            <a:ext cx="915912" cy="1173996"/>
          </a:xfrm>
          <a:prstGeom prst="rect">
            <a:avLst/>
          </a:prstGeom>
        </p:spPr>
      </p:pic>
      <p:pic>
        <p:nvPicPr>
          <p:cNvPr id="1026" name="Picture 2" descr="A red and yellow fire truck&#10;&#10;Description automatically generated with medium confidence">
            <a:extLst>
              <a:ext uri="{FF2B5EF4-FFF2-40B4-BE49-F238E27FC236}">
                <a16:creationId xmlns:a16="http://schemas.microsoft.com/office/drawing/2014/main" id="{FE953B1B-36C8-9619-24F1-DAE10DA10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9690" y="-97542"/>
            <a:ext cx="1408220" cy="9963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with text on it&#10;&#10;Description automatically generated">
            <a:extLst>
              <a:ext uri="{FF2B5EF4-FFF2-40B4-BE49-F238E27FC236}">
                <a16:creationId xmlns:a16="http://schemas.microsoft.com/office/drawing/2014/main" id="{570524B2-D110-9977-252D-DA40E35C5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28" y="55272"/>
            <a:ext cx="2030289" cy="8435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a:extLst>
              <a:ext uri="{FF2B5EF4-FFF2-40B4-BE49-F238E27FC236}">
                <a16:creationId xmlns:a16="http://schemas.microsoft.com/office/drawing/2014/main" id="{8CD46381-CA9F-7DA2-E8FB-52430C96A88A}"/>
              </a:ext>
            </a:extLst>
          </p:cNvPr>
          <p:cNvPicPr>
            <a:picLocks noChangeAspect="1"/>
          </p:cNvPicPr>
          <p:nvPr/>
        </p:nvPicPr>
        <p:blipFill>
          <a:blip r:embed="rId7"/>
          <a:stretch>
            <a:fillRect/>
          </a:stretch>
        </p:blipFill>
        <p:spPr>
          <a:xfrm>
            <a:off x="7400260" y="5270769"/>
            <a:ext cx="778299" cy="523976"/>
          </a:xfrm>
          <a:prstGeom prst="rect">
            <a:avLst/>
          </a:prstGeom>
        </p:spPr>
      </p:pic>
    </p:spTree>
    <p:extLst>
      <p:ext uri="{BB962C8B-B14F-4D97-AF65-F5344CB8AC3E}">
        <p14:creationId xmlns:p14="http://schemas.microsoft.com/office/powerpoint/2010/main" val="55068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3">
            <a:extLst>
              <a:ext uri="{FF2B5EF4-FFF2-40B4-BE49-F238E27FC236}">
                <a16:creationId xmlns:a16="http://schemas.microsoft.com/office/drawing/2014/main" id="{A48DE0DC-8CDA-4D58-B3F9-D7A40E2C473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11B9F04B-0C57-427B-87B1-30BFA2A41DE4}"/>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7E45208A-C1AF-4FE8-A3E4-CACE465545C8}"/>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302856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3 Answer ">
            <a:hlinkClick r:id="rId3" action="ppaction://hlinksldjump"/>
            <a:extLst>
              <a:ext uri="{FF2B5EF4-FFF2-40B4-BE49-F238E27FC236}">
                <a16:creationId xmlns:a16="http://schemas.microsoft.com/office/drawing/2014/main" id="{8FC1DB22-FDF1-414F-B142-216857E3E988}"/>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2A58BD9B-925C-19DF-1E1E-D5B608A8B193}"/>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AB2E691D-B439-FEF7-B756-B43516AA0A9E}"/>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308267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4">
            <a:extLst>
              <a:ext uri="{FF2B5EF4-FFF2-40B4-BE49-F238E27FC236}">
                <a16:creationId xmlns:a16="http://schemas.microsoft.com/office/drawing/2014/main" id="{BD1C4286-752C-4541-B2BD-77247DF834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66DD59C9-1E92-4F9F-8F0E-5061FD52854E}"/>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9F57AE80-06CA-40D0-A6D4-7EDAA8E86202}"/>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321097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4 Answer">
            <a:extLst>
              <a:ext uri="{FF2B5EF4-FFF2-40B4-BE49-F238E27FC236}">
                <a16:creationId xmlns:a16="http://schemas.microsoft.com/office/drawing/2014/main" id="{6A61D3E3-B7CF-4408-B3E4-952E5C61AEE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descr="A close up of a toy&#10;&#10;Description automatically generated">
            <a:hlinkClick r:id="rId4" action="ppaction://hlinksldjump"/>
            <a:extLst>
              <a:ext uri="{FF2B5EF4-FFF2-40B4-BE49-F238E27FC236}">
                <a16:creationId xmlns:a16="http://schemas.microsoft.com/office/drawing/2014/main" id="{8C64AEB3-2C90-493B-AF44-FD29407DE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pic>
        <p:nvPicPr>
          <p:cNvPr id="6" name="Picture 5">
            <a:hlinkClick r:id="rId4" action="ppaction://hlinksldjump"/>
            <a:extLst>
              <a:ext uri="{FF2B5EF4-FFF2-40B4-BE49-F238E27FC236}">
                <a16:creationId xmlns:a16="http://schemas.microsoft.com/office/drawing/2014/main" id="{F4795EC9-E86B-881C-DBC0-E42B71EEE986}"/>
              </a:ext>
            </a:extLst>
          </p:cNvPr>
          <p:cNvPicPr>
            <a:picLocks noChangeAspect="1"/>
          </p:cNvPicPr>
          <p:nvPr/>
        </p:nvPicPr>
        <p:blipFill rotWithShape="1">
          <a:blip r:embed="rId6">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7" name="Picture 6">
            <a:hlinkClick r:id="rId4" action="ppaction://hlinksldjump"/>
            <a:extLst>
              <a:ext uri="{FF2B5EF4-FFF2-40B4-BE49-F238E27FC236}">
                <a16:creationId xmlns:a16="http://schemas.microsoft.com/office/drawing/2014/main" id="{793F5EC5-5850-8BFD-5EE2-41F8538CA3E2}"/>
              </a:ext>
            </a:extLst>
          </p:cNvPr>
          <p:cNvPicPr>
            <a:picLocks noChangeAspect="1"/>
          </p:cNvPicPr>
          <p:nvPr/>
        </p:nvPicPr>
        <p:blipFill rotWithShape="1">
          <a:blip r:embed="rId6">
            <a:extLst>
              <a:ext uri="{28A0092B-C50C-407E-A947-70E740481C1C}">
                <a14:useLocalDpi xmlns:a14="http://schemas.microsoft.com/office/drawing/2010/main" val="0"/>
              </a:ext>
            </a:extLst>
          </a:blip>
          <a:srcRect l="30960" r="41288"/>
          <a:stretch/>
        </p:blipFill>
        <p:spPr>
          <a:xfrm>
            <a:off x="10844938" y="0"/>
            <a:ext cx="1345475" cy="6858000"/>
          </a:xfrm>
          <a:prstGeom prst="rect">
            <a:avLst/>
          </a:prstGeom>
        </p:spPr>
      </p:pic>
    </p:spTree>
    <p:extLst>
      <p:ext uri="{BB962C8B-B14F-4D97-AF65-F5344CB8AC3E}">
        <p14:creationId xmlns:p14="http://schemas.microsoft.com/office/powerpoint/2010/main" val="101895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5">
            <a:extLst>
              <a:ext uri="{FF2B5EF4-FFF2-40B4-BE49-F238E27FC236}">
                <a16:creationId xmlns:a16="http://schemas.microsoft.com/office/drawing/2014/main" id="{A85DE4CA-5510-42A1-814A-680BBA1529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49510" y="0"/>
            <a:ext cx="9698037" cy="6858000"/>
          </a:xfrm>
          <a:prstGeom prst="rect">
            <a:avLst/>
          </a:prstGeom>
        </p:spPr>
      </p:pic>
      <p:pic>
        <p:nvPicPr>
          <p:cNvPr id="3" name="Picture 2">
            <a:extLst>
              <a:ext uri="{FF2B5EF4-FFF2-40B4-BE49-F238E27FC236}">
                <a16:creationId xmlns:a16="http://schemas.microsoft.com/office/drawing/2014/main" id="{0B0036DA-DA20-49BF-8FD7-15782D1BB307}"/>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CCDAB0FF-31F0-42A6-959C-407FAB41ADC0}"/>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308242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5 Answer">
            <a:hlinkClick r:id="rId3" action="ppaction://hlinksldjump"/>
            <a:extLst>
              <a:ext uri="{FF2B5EF4-FFF2-40B4-BE49-F238E27FC236}">
                <a16:creationId xmlns:a16="http://schemas.microsoft.com/office/drawing/2014/main" id="{5C903949-BB1B-4FAA-808D-496C2E429AF9}"/>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7E5B0078-76A9-A02D-DFFC-F756A9BC4CBF}"/>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FB323B74-D92C-193F-3D86-928CF6C73228}"/>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944225" y="0"/>
            <a:ext cx="1345475" cy="6858000"/>
          </a:xfrm>
          <a:prstGeom prst="rect">
            <a:avLst/>
          </a:prstGeom>
        </p:spPr>
      </p:pic>
    </p:spTree>
    <p:extLst>
      <p:ext uri="{BB962C8B-B14F-4D97-AF65-F5344CB8AC3E}">
        <p14:creationId xmlns:p14="http://schemas.microsoft.com/office/powerpoint/2010/main" val="229370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6">
            <a:extLst>
              <a:ext uri="{FF2B5EF4-FFF2-40B4-BE49-F238E27FC236}">
                <a16:creationId xmlns:a16="http://schemas.microsoft.com/office/drawing/2014/main" id="{8E93C802-C667-45E8-AFC7-93DED5A7F8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6982" y="0"/>
            <a:ext cx="9698037" cy="6858000"/>
          </a:xfrm>
          <a:prstGeom prst="rect">
            <a:avLst/>
          </a:prstGeom>
        </p:spPr>
      </p:pic>
      <p:pic>
        <p:nvPicPr>
          <p:cNvPr id="3" name="Picture 2">
            <a:extLst>
              <a:ext uri="{FF2B5EF4-FFF2-40B4-BE49-F238E27FC236}">
                <a16:creationId xmlns:a16="http://schemas.microsoft.com/office/drawing/2014/main" id="{41C71672-BAB9-4485-902D-9A800F57FEE3}"/>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2E04C860-BBCE-46C5-BD84-D301A982D9F8}"/>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212355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6 Answer">
            <a:hlinkClick r:id="rId3" action="ppaction://hlinksldjump"/>
            <a:extLst>
              <a:ext uri="{FF2B5EF4-FFF2-40B4-BE49-F238E27FC236}">
                <a16:creationId xmlns:a16="http://schemas.microsoft.com/office/drawing/2014/main" id="{5F69D55A-533D-401D-B32F-D1E55119A9C7}"/>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25C2A974-3C47-E954-03A6-D5B389E15F09}"/>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6032CCB6-1AFE-8B86-F350-7F2E9E560CBC}"/>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248249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7">
            <a:extLst>
              <a:ext uri="{FF2B5EF4-FFF2-40B4-BE49-F238E27FC236}">
                <a16:creationId xmlns:a16="http://schemas.microsoft.com/office/drawing/2014/main" id="{8E3B74D4-021C-4150-B31A-0EA7D345218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19400D8F-63AA-4DDE-BD8B-F80475D788D8}"/>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998C335F-5A47-42A2-A8BC-195729F12E6D}"/>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344783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7 Answer">
            <a:hlinkClick r:id="rId3" action="ppaction://hlinksldjump"/>
            <a:extLst>
              <a:ext uri="{FF2B5EF4-FFF2-40B4-BE49-F238E27FC236}">
                <a16:creationId xmlns:a16="http://schemas.microsoft.com/office/drawing/2014/main" id="{C89D197D-8A0B-404C-A7B0-EAA33C528869}"/>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33979841-00FE-A0EB-E1F9-AC3D7F83CC2F}"/>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5B649435-5B71-356E-E688-F97907C987B9}"/>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4938" y="0"/>
            <a:ext cx="1345475" cy="6858000"/>
          </a:xfrm>
          <a:prstGeom prst="rect">
            <a:avLst/>
          </a:prstGeom>
        </p:spPr>
      </p:pic>
    </p:spTree>
    <p:extLst>
      <p:ext uri="{BB962C8B-B14F-4D97-AF65-F5344CB8AC3E}">
        <p14:creationId xmlns:p14="http://schemas.microsoft.com/office/powerpoint/2010/main" val="170311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0DA53A-991B-45B2-86B1-8931AE756892}"/>
              </a:ext>
            </a:extLst>
          </p:cNvPr>
          <p:cNvSpPr/>
          <p:nvPr/>
        </p:nvSpPr>
        <p:spPr>
          <a:xfrm>
            <a:off x="0" y="721976"/>
            <a:ext cx="12192000" cy="399010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048C9CB-2B8D-4AB4-9EB1-94D687734E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387" y="4868894"/>
            <a:ext cx="4134075" cy="1900719"/>
          </a:xfrm>
          <a:prstGeom prst="rect">
            <a:avLst/>
          </a:prstGeom>
          <a:noFill/>
          <a:ln>
            <a:noFill/>
          </a:ln>
        </p:spPr>
      </p:pic>
      <p:pic>
        <p:nvPicPr>
          <p:cNvPr id="7" name="Picture 6">
            <a:extLst>
              <a:ext uri="{FF2B5EF4-FFF2-40B4-BE49-F238E27FC236}">
                <a16:creationId xmlns:a16="http://schemas.microsoft.com/office/drawing/2014/main" id="{21FDD7AB-823B-4631-8208-16308783FAD1}"/>
              </a:ext>
            </a:extLst>
          </p:cNvPr>
          <p:cNvPicPr>
            <a:picLocks noChangeAspect="1"/>
          </p:cNvPicPr>
          <p:nvPr/>
        </p:nvPicPr>
        <p:blipFill rotWithShape="1">
          <a:blip r:embed="rId4"/>
          <a:srcRect l="11693" t="25110" r="257" b="39406"/>
          <a:stretch/>
        </p:blipFill>
        <p:spPr>
          <a:xfrm>
            <a:off x="0" y="1008303"/>
            <a:ext cx="12400224" cy="3532909"/>
          </a:xfrm>
          <a:prstGeom prst="rect">
            <a:avLst/>
          </a:prstGeom>
        </p:spPr>
      </p:pic>
      <p:pic>
        <p:nvPicPr>
          <p:cNvPr id="5" name="Picture 4">
            <a:extLst>
              <a:ext uri="{FF2B5EF4-FFF2-40B4-BE49-F238E27FC236}">
                <a16:creationId xmlns:a16="http://schemas.microsoft.com/office/drawing/2014/main" id="{B4531DED-F57A-40BB-A054-BC82C575DF47}"/>
              </a:ext>
            </a:extLst>
          </p:cNvPr>
          <p:cNvPicPr>
            <a:picLocks noChangeAspect="1"/>
          </p:cNvPicPr>
          <p:nvPr/>
        </p:nvPicPr>
        <p:blipFill>
          <a:blip r:embed="rId5"/>
          <a:stretch>
            <a:fillRect/>
          </a:stretch>
        </p:blipFill>
        <p:spPr>
          <a:xfrm>
            <a:off x="9564625" y="5172182"/>
            <a:ext cx="2225142" cy="1498039"/>
          </a:xfrm>
          <a:prstGeom prst="rect">
            <a:avLst/>
          </a:prstGeom>
        </p:spPr>
      </p:pic>
    </p:spTree>
    <p:extLst>
      <p:ext uri="{BB962C8B-B14F-4D97-AF65-F5344CB8AC3E}">
        <p14:creationId xmlns:p14="http://schemas.microsoft.com/office/powerpoint/2010/main" val="167769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8">
            <a:extLst>
              <a:ext uri="{FF2B5EF4-FFF2-40B4-BE49-F238E27FC236}">
                <a16:creationId xmlns:a16="http://schemas.microsoft.com/office/drawing/2014/main" id="{141090F4-25A3-49FC-BEE1-4735F0DA7FF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937CB3AB-D5E5-4670-B370-19E5B16763DD}"/>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2B40164C-B912-422C-82B9-A4A271F74361}"/>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1602490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8 Answer">
            <a:hlinkClick r:id="rId3" action="ppaction://hlinksldjump"/>
            <a:extLst>
              <a:ext uri="{FF2B5EF4-FFF2-40B4-BE49-F238E27FC236}">
                <a16:creationId xmlns:a16="http://schemas.microsoft.com/office/drawing/2014/main" id="{971ACDE5-ABCA-449F-B672-418B0100EEB3}"/>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05FF7C95-7936-4C4A-D3D2-AD6384C289D5}"/>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D4B81D69-D10F-F137-4FA1-5CEC9F0C242A}"/>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944225" y="0"/>
            <a:ext cx="1345475" cy="6858000"/>
          </a:xfrm>
          <a:prstGeom prst="rect">
            <a:avLst/>
          </a:prstGeom>
        </p:spPr>
      </p:pic>
    </p:spTree>
    <p:extLst>
      <p:ext uri="{BB962C8B-B14F-4D97-AF65-F5344CB8AC3E}">
        <p14:creationId xmlns:p14="http://schemas.microsoft.com/office/powerpoint/2010/main" val="153197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9">
            <a:extLst>
              <a:ext uri="{FF2B5EF4-FFF2-40B4-BE49-F238E27FC236}">
                <a16:creationId xmlns:a16="http://schemas.microsoft.com/office/drawing/2014/main" id="{CB7D7D4F-F4C2-4C58-A4A5-8E9ECED369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29CB3BFA-1D90-4EBA-B99E-4CAAAC336C6B}"/>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ABD042D8-2303-4DCD-B774-3F59A3D11BFE}"/>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934191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9 Answer">
            <a:hlinkClick r:id="rId3" action="ppaction://hlinksldjump"/>
            <a:extLst>
              <a:ext uri="{FF2B5EF4-FFF2-40B4-BE49-F238E27FC236}">
                <a16:creationId xmlns:a16="http://schemas.microsoft.com/office/drawing/2014/main" id="{BD40EEF7-F02E-4477-ABF4-DB73BE3C570B}"/>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185AA2B6-F1DD-4F36-46F6-D18B5F52D7A0}"/>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3BFB1A26-6B8B-D1AD-362A-2A1294A08110}"/>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944225" y="0"/>
            <a:ext cx="1345475" cy="6858000"/>
          </a:xfrm>
          <a:prstGeom prst="rect">
            <a:avLst/>
          </a:prstGeom>
        </p:spPr>
      </p:pic>
    </p:spTree>
    <p:extLst>
      <p:ext uri="{BB962C8B-B14F-4D97-AF65-F5344CB8AC3E}">
        <p14:creationId xmlns:p14="http://schemas.microsoft.com/office/powerpoint/2010/main" val="1229449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10">
            <a:extLst>
              <a:ext uri="{FF2B5EF4-FFF2-40B4-BE49-F238E27FC236}">
                <a16:creationId xmlns:a16="http://schemas.microsoft.com/office/drawing/2014/main" id="{82A9C253-FC21-48CA-BF32-B83C73A02F7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5293E256-3E82-423C-907D-A144EE02CF49}"/>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FE313962-79D4-45AE-B67A-DD77907C8A65}"/>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4031295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10 Answer">
            <a:hlinkClick r:id="rId3" action="ppaction://hlinksldjump"/>
            <a:extLst>
              <a:ext uri="{FF2B5EF4-FFF2-40B4-BE49-F238E27FC236}">
                <a16:creationId xmlns:a16="http://schemas.microsoft.com/office/drawing/2014/main" id="{A94A9F2F-4C1B-4DB3-83F3-6E09C4F4836F}"/>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A77E43EE-EC77-630E-1849-0B8BFC82CCEC}"/>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25831F46-E843-B44A-DDFC-554F90211542}"/>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4938" y="0"/>
            <a:ext cx="1345475" cy="6858000"/>
          </a:xfrm>
          <a:prstGeom prst="rect">
            <a:avLst/>
          </a:prstGeom>
        </p:spPr>
      </p:pic>
      <p:pic>
        <p:nvPicPr>
          <p:cNvPr id="7" name="Picture 6">
            <a:hlinkClick r:id="rId3" action="ppaction://hlinksldjump"/>
            <a:extLst>
              <a:ext uri="{FF2B5EF4-FFF2-40B4-BE49-F238E27FC236}">
                <a16:creationId xmlns:a16="http://schemas.microsoft.com/office/drawing/2014/main" id="{C8D0BF6D-4F46-E3F9-A6B1-7232EE8CF0E7}"/>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52400" y="152400"/>
            <a:ext cx="1345475" cy="6858000"/>
          </a:xfrm>
          <a:prstGeom prst="rect">
            <a:avLst/>
          </a:prstGeom>
        </p:spPr>
      </p:pic>
    </p:spTree>
    <p:extLst>
      <p:ext uri="{BB962C8B-B14F-4D97-AF65-F5344CB8AC3E}">
        <p14:creationId xmlns:p14="http://schemas.microsoft.com/office/powerpoint/2010/main" val="3451091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11">
            <a:extLst>
              <a:ext uri="{FF2B5EF4-FFF2-40B4-BE49-F238E27FC236}">
                <a16:creationId xmlns:a16="http://schemas.microsoft.com/office/drawing/2014/main" id="{5E69627D-D869-44E9-AB1C-E33207890C7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981" y="0"/>
            <a:ext cx="9698037" cy="6858000"/>
          </a:xfrm>
          <a:prstGeom prst="rect">
            <a:avLst/>
          </a:prstGeom>
        </p:spPr>
      </p:pic>
      <p:pic>
        <p:nvPicPr>
          <p:cNvPr id="3" name="Picture 2">
            <a:extLst>
              <a:ext uri="{FF2B5EF4-FFF2-40B4-BE49-F238E27FC236}">
                <a16:creationId xmlns:a16="http://schemas.microsoft.com/office/drawing/2014/main" id="{9B8D300B-3BCE-4FFA-905E-33C2E5BDF47B}"/>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6B6AA6A1-30B2-4C31-97C1-8188C57EC9B9}"/>
              </a:ext>
            </a:extLst>
          </p:cNvPr>
          <p:cNvPicPr>
            <a:picLocks noChangeAspect="1"/>
          </p:cNvPicPr>
          <p:nvPr/>
        </p:nvPicPr>
        <p:blipFill rotWithShape="1">
          <a:blip r:embed="rId4">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42884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11 Answer">
            <a:hlinkClick r:id="rId3" action="ppaction://hlinksldjump"/>
            <a:extLst>
              <a:ext uri="{FF2B5EF4-FFF2-40B4-BE49-F238E27FC236}">
                <a16:creationId xmlns:a16="http://schemas.microsoft.com/office/drawing/2014/main" id="{D01B4CFC-F776-4832-ABFE-93DD81CFB6F4}"/>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2CA8B2A4-D783-94C7-15C2-F69C5BE0368E}"/>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A5626C33-0308-6729-212A-6FF49FCE0A3F}"/>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pic>
        <p:nvPicPr>
          <p:cNvPr id="7" name="Picture 6">
            <a:hlinkClick r:id="rId3" action="ppaction://hlinksldjump"/>
            <a:extLst>
              <a:ext uri="{FF2B5EF4-FFF2-40B4-BE49-F238E27FC236}">
                <a16:creationId xmlns:a16="http://schemas.microsoft.com/office/drawing/2014/main" id="{2D00FB90-5DD6-BC28-0E76-37E3BE4D9B2D}"/>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52400" y="152400"/>
            <a:ext cx="1345475" cy="6858000"/>
          </a:xfrm>
          <a:prstGeom prst="rect">
            <a:avLst/>
          </a:prstGeom>
        </p:spPr>
      </p:pic>
    </p:spTree>
    <p:extLst>
      <p:ext uri="{BB962C8B-B14F-4D97-AF65-F5344CB8AC3E}">
        <p14:creationId xmlns:p14="http://schemas.microsoft.com/office/powerpoint/2010/main" val="2127527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97A5E0-2165-4122-B91B-DA772AAA7B45}"/>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hlinkClick r:id="rId4" action="ppaction://hlinksldjump"/>
            <a:extLst>
              <a:ext uri="{FF2B5EF4-FFF2-40B4-BE49-F238E27FC236}">
                <a16:creationId xmlns:a16="http://schemas.microsoft.com/office/drawing/2014/main" id="{D5970517-7A38-C6BF-0A39-0A487B5E6139}"/>
              </a:ext>
            </a:extLst>
          </p:cNvPr>
          <p:cNvPicPr>
            <a:picLocks noChangeAspect="1"/>
          </p:cNvPicPr>
          <p:nvPr/>
        </p:nvPicPr>
        <p:blipFill>
          <a:blip r:embed="rId5"/>
          <a:stretch>
            <a:fillRect/>
          </a:stretch>
        </p:blipFill>
        <p:spPr>
          <a:xfrm>
            <a:off x="11060148" y="6096000"/>
            <a:ext cx="1131852" cy="762000"/>
          </a:xfrm>
          <a:prstGeom prst="rect">
            <a:avLst/>
          </a:prstGeom>
        </p:spPr>
      </p:pic>
    </p:spTree>
    <p:extLst>
      <p:ext uri="{BB962C8B-B14F-4D97-AF65-F5344CB8AC3E}">
        <p14:creationId xmlns:p14="http://schemas.microsoft.com/office/powerpoint/2010/main" val="162980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6E236A3C-09D4-480F-8071-60841AFB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A picture containing toy&#10;&#10;Description automatically generated">
            <a:extLst>
              <a:ext uri="{FF2B5EF4-FFF2-40B4-BE49-F238E27FC236}">
                <a16:creationId xmlns:a16="http://schemas.microsoft.com/office/drawing/2014/main" id="{9FF07EEA-62F6-4D26-B2A1-68D6C9E40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3" y="2134306"/>
            <a:ext cx="3080251" cy="3185021"/>
          </a:xfrm>
          <a:prstGeom prst="rect">
            <a:avLst/>
          </a:prstGeom>
          <a:noFill/>
        </p:spPr>
      </p:pic>
      <p:pic>
        <p:nvPicPr>
          <p:cNvPr id="4098" name="Picture 2" descr="A picture containing toy, doll&#10;&#10;Description automatically generated">
            <a:extLst>
              <a:ext uri="{FF2B5EF4-FFF2-40B4-BE49-F238E27FC236}">
                <a16:creationId xmlns:a16="http://schemas.microsoft.com/office/drawing/2014/main" id="{16C94018-BE6D-4AC4-A295-CA5B4DD0B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991" y="2134306"/>
            <a:ext cx="3138921" cy="3316338"/>
          </a:xfrm>
          <a:prstGeom prst="rect">
            <a:avLst/>
          </a:prstGeom>
          <a:noFill/>
        </p:spPr>
      </p:pic>
      <p:sp>
        <p:nvSpPr>
          <p:cNvPr id="2" name="Rectangle 1">
            <a:extLst>
              <a:ext uri="{FF2B5EF4-FFF2-40B4-BE49-F238E27FC236}">
                <a16:creationId xmlns:a16="http://schemas.microsoft.com/office/drawing/2014/main" id="{8DCDA0EC-8969-4D8C-8E43-88FBDE96DB60}"/>
              </a:ext>
            </a:extLst>
          </p:cNvPr>
          <p:cNvSpPr/>
          <p:nvPr/>
        </p:nvSpPr>
        <p:spPr>
          <a:xfrm>
            <a:off x="3622633" y="2265623"/>
            <a:ext cx="4946739"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Fire Safety Game</a:t>
            </a:r>
          </a:p>
        </p:txBody>
      </p:sp>
      <p:sp>
        <p:nvSpPr>
          <p:cNvPr id="7" name="Rectangle 6">
            <a:hlinkClick r:id="rId6" action="ppaction://hlinksldjump"/>
            <a:extLst>
              <a:ext uri="{FF2B5EF4-FFF2-40B4-BE49-F238E27FC236}">
                <a16:creationId xmlns:a16="http://schemas.microsoft.com/office/drawing/2014/main" id="{626F27EB-7F49-4EC3-8DE8-BE4971A04763}"/>
              </a:ext>
            </a:extLst>
          </p:cNvPr>
          <p:cNvSpPr/>
          <p:nvPr/>
        </p:nvSpPr>
        <p:spPr>
          <a:xfrm>
            <a:off x="3279627" y="3188953"/>
            <a:ext cx="5481502"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19050" dir="2700000" algn="tl" rotWithShape="0">
                    <a:schemeClr val="dk1">
                      <a:alpha val="40000"/>
                    </a:schemeClr>
                  </a:outerShdw>
                </a:effectLst>
              </a:rPr>
              <a:t>Look at the picture</a:t>
            </a:r>
            <a:endParaRPr lang="en-US" sz="5400" b="0" cap="none" spc="0" dirty="0">
              <a:ln w="0"/>
              <a:solidFill>
                <a:schemeClr val="accent1"/>
              </a:solidFill>
              <a:effectLst>
                <a:outerShdw blurRad="38100" dist="19050" dir="2700000" algn="tl" rotWithShape="0">
                  <a:schemeClr val="dk1">
                    <a:alpha val="40000"/>
                  </a:schemeClr>
                </a:outerShdw>
              </a:effectLst>
            </a:endParaRPr>
          </a:p>
        </p:txBody>
      </p:sp>
      <p:sp>
        <p:nvSpPr>
          <p:cNvPr id="9" name="Rectangle 8">
            <a:hlinkClick r:id="rId7" action="ppaction://hlinksldjump"/>
            <a:extLst>
              <a:ext uri="{FF2B5EF4-FFF2-40B4-BE49-F238E27FC236}">
                <a16:creationId xmlns:a16="http://schemas.microsoft.com/office/drawing/2014/main" id="{DF916ED0-9DBB-4DBD-B811-A8C1FE6B3984}"/>
              </a:ext>
            </a:extLst>
          </p:cNvPr>
          <p:cNvSpPr/>
          <p:nvPr/>
        </p:nvSpPr>
        <p:spPr>
          <a:xfrm>
            <a:off x="3538508" y="4112283"/>
            <a:ext cx="4855047" cy="923330"/>
          </a:xfrm>
          <a:prstGeom prst="rect">
            <a:avLst/>
          </a:prstGeom>
          <a:noFill/>
        </p:spPr>
        <p:txBody>
          <a:bodyPr wrap="none" lIns="91440" tIns="45720" rIns="91440" bIns="45720">
            <a:spAutoFit/>
          </a:bodyPr>
          <a:lstStyle/>
          <a:p>
            <a:pPr algn="ctr"/>
            <a:r>
              <a:rPr lang="en-US" sz="5400" dirty="0">
                <a:ln w="0"/>
                <a:solidFill>
                  <a:srgbClr val="00B050"/>
                </a:solidFill>
                <a:effectLst>
                  <a:outerShdw blurRad="38100" dist="19050" dir="2700000" algn="tl" rotWithShape="0">
                    <a:schemeClr val="dk1">
                      <a:alpha val="40000"/>
                    </a:schemeClr>
                  </a:outerShdw>
                </a:effectLst>
              </a:rPr>
              <a:t>Is it safe to play?</a:t>
            </a:r>
            <a:endParaRPr lang="en-US" sz="5400" b="0" cap="none" spc="0" dirty="0">
              <a:ln w="0"/>
              <a:solidFill>
                <a:srgbClr val="00B050"/>
              </a:solidFill>
              <a:effectLst>
                <a:outerShdw blurRad="38100" dist="19050" dir="2700000" algn="tl" rotWithShape="0">
                  <a:schemeClr val="dk1">
                    <a:alpha val="40000"/>
                  </a:schemeClr>
                </a:outerShdw>
              </a:effectLst>
            </a:endParaRPr>
          </a:p>
        </p:txBody>
      </p:sp>
      <p:sp>
        <p:nvSpPr>
          <p:cNvPr id="10" name="Rectangle 9">
            <a:hlinkClick r:id="" action="ppaction://noaction"/>
            <a:extLst>
              <a:ext uri="{FF2B5EF4-FFF2-40B4-BE49-F238E27FC236}">
                <a16:creationId xmlns:a16="http://schemas.microsoft.com/office/drawing/2014/main" id="{270E0100-487A-45AB-8B26-3DB9B499F8EA}"/>
              </a:ext>
            </a:extLst>
          </p:cNvPr>
          <p:cNvSpPr/>
          <p:nvPr/>
        </p:nvSpPr>
        <p:spPr>
          <a:xfrm>
            <a:off x="2358159" y="5035613"/>
            <a:ext cx="7324442" cy="923330"/>
          </a:xfrm>
          <a:prstGeom prst="rect">
            <a:avLst/>
          </a:prstGeom>
          <a:noFill/>
        </p:spPr>
        <p:txBody>
          <a:bodyPr wrap="none" lIns="91440" tIns="45720" rIns="91440" bIns="45720">
            <a:spAutoFit/>
          </a:bodyPr>
          <a:lstStyle/>
          <a:p>
            <a:pPr algn="ctr"/>
            <a:r>
              <a:rPr lang="en-US" sz="5400" b="0" cap="none" spc="0" dirty="0">
                <a:ln w="0"/>
                <a:effectLst>
                  <a:outerShdw blurRad="38100" dist="19050" dir="2700000" algn="tl" rotWithShape="0">
                    <a:schemeClr val="dk1">
                      <a:alpha val="40000"/>
                    </a:schemeClr>
                  </a:outerShdw>
                </a:effectLst>
              </a:rPr>
              <a:t>Or should you stay away?</a:t>
            </a:r>
          </a:p>
        </p:txBody>
      </p:sp>
      <p:pic>
        <p:nvPicPr>
          <p:cNvPr id="11" name="Picture 10">
            <a:hlinkClick r:id="" action="ppaction://noaction"/>
            <a:extLst>
              <a:ext uri="{FF2B5EF4-FFF2-40B4-BE49-F238E27FC236}">
                <a16:creationId xmlns:a16="http://schemas.microsoft.com/office/drawing/2014/main" id="{FBBC0D76-C0C3-4857-84D5-5E8125B05626}"/>
              </a:ext>
            </a:extLst>
          </p:cNvPr>
          <p:cNvPicPr>
            <a:picLocks noChangeAspect="1"/>
          </p:cNvPicPr>
          <p:nvPr/>
        </p:nvPicPr>
        <p:blipFill>
          <a:blip r:embed="rId8"/>
          <a:stretch>
            <a:fillRect/>
          </a:stretch>
        </p:blipFill>
        <p:spPr>
          <a:xfrm>
            <a:off x="10662232" y="5940901"/>
            <a:ext cx="1232428" cy="829711"/>
          </a:xfrm>
          <a:prstGeom prst="rect">
            <a:avLst/>
          </a:prstGeom>
        </p:spPr>
      </p:pic>
      <p:pic>
        <p:nvPicPr>
          <p:cNvPr id="15" name="Picture 14">
            <a:extLst>
              <a:ext uri="{FF2B5EF4-FFF2-40B4-BE49-F238E27FC236}">
                <a16:creationId xmlns:a16="http://schemas.microsoft.com/office/drawing/2014/main" id="{293B6C6C-009E-4F7A-825B-4AEE614646C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340" y="6019304"/>
            <a:ext cx="1589977" cy="731022"/>
          </a:xfrm>
          <a:prstGeom prst="rect">
            <a:avLst/>
          </a:prstGeom>
          <a:noFill/>
          <a:ln>
            <a:noFill/>
          </a:ln>
        </p:spPr>
      </p:pic>
    </p:spTree>
    <p:extLst>
      <p:ext uri="{BB962C8B-B14F-4D97-AF65-F5344CB8AC3E}">
        <p14:creationId xmlns:p14="http://schemas.microsoft.com/office/powerpoint/2010/main" val="139067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9037D22-ECCB-4669-9E76-F28DD68EF807}"/>
              </a:ext>
            </a:extLst>
          </p:cNvPr>
          <p:cNvPicPr>
            <a:picLocks noChangeAspect="1"/>
          </p:cNvPicPr>
          <p:nvPr/>
        </p:nvPicPr>
        <p:blipFill rotWithShape="1">
          <a:blip r:embed="rId3">
            <a:extLst>
              <a:ext uri="{28A0092B-C50C-407E-A947-70E740481C1C}">
                <a14:useLocalDpi xmlns:a14="http://schemas.microsoft.com/office/drawing/2010/main" val="0"/>
              </a:ext>
            </a:extLst>
          </a:blip>
          <a:srcRect b="2712"/>
          <a:stretch/>
        </p:blipFill>
        <p:spPr>
          <a:xfrm>
            <a:off x="307775" y="235312"/>
            <a:ext cx="11576450" cy="6335126"/>
          </a:xfrm>
          <a:prstGeom prst="rect">
            <a:avLst/>
          </a:prstGeom>
        </p:spPr>
      </p:pic>
    </p:spTree>
    <p:extLst>
      <p:ext uri="{BB962C8B-B14F-4D97-AF65-F5344CB8AC3E}">
        <p14:creationId xmlns:p14="http://schemas.microsoft.com/office/powerpoint/2010/main" val="1830890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64834F-F193-4652-A5C6-CD071B7FB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249"/>
            <a:ext cx="12320443" cy="69302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3" action="ppaction://hlinksldjump"/>
            <a:extLst>
              <a:ext uri="{FF2B5EF4-FFF2-40B4-BE49-F238E27FC236}">
                <a16:creationId xmlns:a16="http://schemas.microsoft.com/office/drawing/2014/main" id="{49B02989-718C-4D39-9EA6-F7460ABEB986}"/>
              </a:ext>
            </a:extLst>
          </p:cNvPr>
          <p:cNvPicPr>
            <a:picLocks noChangeAspect="1"/>
          </p:cNvPicPr>
          <p:nvPr/>
        </p:nvPicPr>
        <p:blipFill rotWithShape="1">
          <a:blip r:embed="rId4"/>
          <a:srcRect r="50037"/>
          <a:stretch/>
        </p:blipFill>
        <p:spPr>
          <a:xfrm>
            <a:off x="2880081" y="516760"/>
            <a:ext cx="1380562" cy="2673018"/>
          </a:xfrm>
          <a:prstGeom prst="rect">
            <a:avLst/>
          </a:prstGeom>
          <a:ln w="76200">
            <a:solidFill>
              <a:srgbClr val="FF0000"/>
            </a:solidFill>
          </a:ln>
        </p:spPr>
      </p:pic>
      <p:pic>
        <p:nvPicPr>
          <p:cNvPr id="27" name="Picture 26">
            <a:hlinkClick r:id="rId5" action="ppaction://hlinksldjump"/>
            <a:extLst>
              <a:ext uri="{FF2B5EF4-FFF2-40B4-BE49-F238E27FC236}">
                <a16:creationId xmlns:a16="http://schemas.microsoft.com/office/drawing/2014/main" id="{820DCE4B-66A7-403C-BB37-E5EA386B4740}"/>
              </a:ext>
            </a:extLst>
          </p:cNvPr>
          <p:cNvPicPr>
            <a:picLocks noChangeAspect="1"/>
          </p:cNvPicPr>
          <p:nvPr/>
        </p:nvPicPr>
        <p:blipFill rotWithShape="1">
          <a:blip r:embed="rId4"/>
          <a:srcRect l="46595"/>
          <a:stretch/>
        </p:blipFill>
        <p:spPr>
          <a:xfrm>
            <a:off x="1033335" y="3516828"/>
            <a:ext cx="1471283" cy="2802780"/>
          </a:xfrm>
          <a:prstGeom prst="rect">
            <a:avLst/>
          </a:prstGeom>
          <a:ln w="76200">
            <a:solidFill>
              <a:srgbClr val="33CC33"/>
            </a:solidFill>
          </a:ln>
        </p:spPr>
      </p:pic>
      <p:pic>
        <p:nvPicPr>
          <p:cNvPr id="28" name="Picture 27">
            <a:hlinkClick r:id="rId6" action="ppaction://hlinksldjump"/>
            <a:extLst>
              <a:ext uri="{FF2B5EF4-FFF2-40B4-BE49-F238E27FC236}">
                <a16:creationId xmlns:a16="http://schemas.microsoft.com/office/drawing/2014/main" id="{5074E3B0-FE71-4E1D-8663-7F13563B5E8C}"/>
              </a:ext>
            </a:extLst>
          </p:cNvPr>
          <p:cNvPicPr>
            <a:picLocks noChangeAspect="1"/>
          </p:cNvPicPr>
          <p:nvPr/>
        </p:nvPicPr>
        <p:blipFill rotWithShape="1">
          <a:blip r:embed="rId7"/>
          <a:srcRect r="47949"/>
          <a:stretch/>
        </p:blipFill>
        <p:spPr>
          <a:xfrm>
            <a:off x="4682734" y="3593358"/>
            <a:ext cx="1413266" cy="2726249"/>
          </a:xfrm>
          <a:prstGeom prst="rect">
            <a:avLst/>
          </a:prstGeom>
          <a:ln w="76200">
            <a:solidFill>
              <a:schemeClr val="tx1"/>
            </a:solidFill>
          </a:ln>
        </p:spPr>
      </p:pic>
      <p:pic>
        <p:nvPicPr>
          <p:cNvPr id="29" name="Picture 28">
            <a:hlinkClick r:id="rId8" action="ppaction://hlinksldjump"/>
            <a:extLst>
              <a:ext uri="{FF2B5EF4-FFF2-40B4-BE49-F238E27FC236}">
                <a16:creationId xmlns:a16="http://schemas.microsoft.com/office/drawing/2014/main" id="{9D38FB41-6091-482F-8B90-AC6F4DF3505A}"/>
              </a:ext>
            </a:extLst>
          </p:cNvPr>
          <p:cNvPicPr>
            <a:picLocks noChangeAspect="1"/>
          </p:cNvPicPr>
          <p:nvPr/>
        </p:nvPicPr>
        <p:blipFill rotWithShape="1">
          <a:blip r:embed="rId7"/>
          <a:srcRect l="46475"/>
          <a:stretch/>
        </p:blipFill>
        <p:spPr>
          <a:xfrm>
            <a:off x="6487154" y="479495"/>
            <a:ext cx="1381063" cy="2726249"/>
          </a:xfrm>
          <a:prstGeom prst="rect">
            <a:avLst/>
          </a:prstGeom>
          <a:ln w="76200">
            <a:solidFill>
              <a:srgbClr val="0070C0"/>
            </a:solidFill>
          </a:ln>
        </p:spPr>
      </p:pic>
      <p:pic>
        <p:nvPicPr>
          <p:cNvPr id="41" name="Picture 40">
            <a:hlinkClick r:id="rId9" action="ppaction://hlinksldjump"/>
            <a:extLst>
              <a:ext uri="{FF2B5EF4-FFF2-40B4-BE49-F238E27FC236}">
                <a16:creationId xmlns:a16="http://schemas.microsoft.com/office/drawing/2014/main" id="{9F9E279B-6995-4203-BCE0-5244D8A6EC8F}"/>
              </a:ext>
            </a:extLst>
          </p:cNvPr>
          <p:cNvPicPr>
            <a:picLocks noChangeAspect="1"/>
          </p:cNvPicPr>
          <p:nvPr/>
        </p:nvPicPr>
        <p:blipFill rotWithShape="1">
          <a:blip r:embed="rId4"/>
          <a:srcRect l="46595"/>
          <a:stretch/>
        </p:blipFill>
        <p:spPr>
          <a:xfrm>
            <a:off x="8434489" y="3570732"/>
            <a:ext cx="1380563" cy="2673019"/>
          </a:xfrm>
          <a:prstGeom prst="rect">
            <a:avLst/>
          </a:prstGeom>
          <a:ln w="76200">
            <a:solidFill>
              <a:srgbClr val="33CC33"/>
            </a:solidFill>
          </a:ln>
        </p:spPr>
      </p:pic>
      <p:pic>
        <p:nvPicPr>
          <p:cNvPr id="43" name="Picture 42">
            <a:hlinkClick r:id="rId10" action="ppaction://hlinksldjump"/>
            <a:extLst>
              <a:ext uri="{FF2B5EF4-FFF2-40B4-BE49-F238E27FC236}">
                <a16:creationId xmlns:a16="http://schemas.microsoft.com/office/drawing/2014/main" id="{01BE95B7-8129-4CFE-BE83-DC431D83CD57}"/>
              </a:ext>
            </a:extLst>
          </p:cNvPr>
          <p:cNvPicPr>
            <a:picLocks noChangeAspect="1"/>
          </p:cNvPicPr>
          <p:nvPr/>
        </p:nvPicPr>
        <p:blipFill rotWithShape="1">
          <a:blip r:embed="rId4"/>
          <a:srcRect l="46595"/>
          <a:stretch/>
        </p:blipFill>
        <p:spPr>
          <a:xfrm>
            <a:off x="4659739" y="488021"/>
            <a:ext cx="1380563" cy="2673019"/>
          </a:xfrm>
          <a:prstGeom prst="rect">
            <a:avLst/>
          </a:prstGeom>
          <a:ln w="76200">
            <a:solidFill>
              <a:srgbClr val="33CC33"/>
            </a:solidFill>
          </a:ln>
        </p:spPr>
      </p:pic>
      <p:pic>
        <p:nvPicPr>
          <p:cNvPr id="45" name="Picture 44">
            <a:hlinkClick r:id="rId11" action="ppaction://hlinksldjump"/>
            <a:extLst>
              <a:ext uri="{FF2B5EF4-FFF2-40B4-BE49-F238E27FC236}">
                <a16:creationId xmlns:a16="http://schemas.microsoft.com/office/drawing/2014/main" id="{11E7A5B2-F473-4DE5-B773-168003CE0243}"/>
              </a:ext>
            </a:extLst>
          </p:cNvPr>
          <p:cNvPicPr>
            <a:picLocks noChangeAspect="1"/>
          </p:cNvPicPr>
          <p:nvPr/>
        </p:nvPicPr>
        <p:blipFill rotWithShape="1">
          <a:blip r:embed="rId4"/>
          <a:srcRect r="50037"/>
          <a:stretch/>
        </p:blipFill>
        <p:spPr>
          <a:xfrm>
            <a:off x="6533985" y="3599026"/>
            <a:ext cx="1380562" cy="2673018"/>
          </a:xfrm>
          <a:prstGeom prst="rect">
            <a:avLst/>
          </a:prstGeom>
          <a:ln w="76200">
            <a:solidFill>
              <a:srgbClr val="FF0000"/>
            </a:solidFill>
          </a:ln>
        </p:spPr>
      </p:pic>
      <p:pic>
        <p:nvPicPr>
          <p:cNvPr id="47" name="Picture 46">
            <a:hlinkClick r:id="rId12" action="ppaction://hlinksldjump"/>
            <a:extLst>
              <a:ext uri="{FF2B5EF4-FFF2-40B4-BE49-F238E27FC236}">
                <a16:creationId xmlns:a16="http://schemas.microsoft.com/office/drawing/2014/main" id="{50E273BB-FCCA-4DDB-B15E-CBB88E50AF12}"/>
              </a:ext>
            </a:extLst>
          </p:cNvPr>
          <p:cNvPicPr>
            <a:picLocks noChangeAspect="1"/>
          </p:cNvPicPr>
          <p:nvPr/>
        </p:nvPicPr>
        <p:blipFill rotWithShape="1">
          <a:blip r:embed="rId4"/>
          <a:srcRect r="50037"/>
          <a:stretch/>
        </p:blipFill>
        <p:spPr>
          <a:xfrm>
            <a:off x="10188692" y="458674"/>
            <a:ext cx="1380562" cy="2747069"/>
          </a:xfrm>
          <a:prstGeom prst="rect">
            <a:avLst/>
          </a:prstGeom>
          <a:ln w="76200">
            <a:solidFill>
              <a:srgbClr val="FF0000"/>
            </a:solidFill>
          </a:ln>
        </p:spPr>
      </p:pic>
      <p:pic>
        <p:nvPicPr>
          <p:cNvPr id="49" name="Picture 48">
            <a:hlinkClick r:id="rId13" action="ppaction://hlinksldjump"/>
            <a:extLst>
              <a:ext uri="{FF2B5EF4-FFF2-40B4-BE49-F238E27FC236}">
                <a16:creationId xmlns:a16="http://schemas.microsoft.com/office/drawing/2014/main" id="{AD8CB360-B240-4EAE-896A-5E29866C0C5D}"/>
              </a:ext>
            </a:extLst>
          </p:cNvPr>
          <p:cNvPicPr>
            <a:picLocks noChangeAspect="1"/>
          </p:cNvPicPr>
          <p:nvPr/>
        </p:nvPicPr>
        <p:blipFill rotWithShape="1">
          <a:blip r:embed="rId7"/>
          <a:srcRect l="46475"/>
          <a:stretch/>
        </p:blipFill>
        <p:spPr>
          <a:xfrm>
            <a:off x="10205832" y="3516827"/>
            <a:ext cx="1381063" cy="2726249"/>
          </a:xfrm>
          <a:prstGeom prst="rect">
            <a:avLst/>
          </a:prstGeom>
          <a:ln w="76200">
            <a:solidFill>
              <a:srgbClr val="0070C0"/>
            </a:solidFill>
          </a:ln>
        </p:spPr>
      </p:pic>
      <p:pic>
        <p:nvPicPr>
          <p:cNvPr id="51" name="Picture 50">
            <a:hlinkClick r:id="rId14" action="ppaction://hlinksldjump"/>
            <a:extLst>
              <a:ext uri="{FF2B5EF4-FFF2-40B4-BE49-F238E27FC236}">
                <a16:creationId xmlns:a16="http://schemas.microsoft.com/office/drawing/2014/main" id="{BCF59EBF-B55F-4B8C-866D-814C51E3A4B7}"/>
              </a:ext>
            </a:extLst>
          </p:cNvPr>
          <p:cNvPicPr>
            <a:picLocks noChangeAspect="1"/>
          </p:cNvPicPr>
          <p:nvPr/>
        </p:nvPicPr>
        <p:blipFill rotWithShape="1">
          <a:blip r:embed="rId7"/>
          <a:srcRect l="46475"/>
          <a:stretch/>
        </p:blipFill>
        <p:spPr>
          <a:xfrm>
            <a:off x="2877181" y="3593357"/>
            <a:ext cx="1381063" cy="2726249"/>
          </a:xfrm>
          <a:prstGeom prst="rect">
            <a:avLst/>
          </a:prstGeom>
          <a:ln w="76200">
            <a:solidFill>
              <a:srgbClr val="0070C0"/>
            </a:solidFill>
          </a:ln>
        </p:spPr>
      </p:pic>
      <p:pic>
        <p:nvPicPr>
          <p:cNvPr id="53" name="Picture 52">
            <a:hlinkClick r:id="rId15" action="ppaction://hlinksldjump"/>
            <a:extLst>
              <a:ext uri="{FF2B5EF4-FFF2-40B4-BE49-F238E27FC236}">
                <a16:creationId xmlns:a16="http://schemas.microsoft.com/office/drawing/2014/main" id="{4F451354-4225-4952-91DB-5800770D749B}"/>
              </a:ext>
            </a:extLst>
          </p:cNvPr>
          <p:cNvPicPr>
            <a:picLocks noChangeAspect="1"/>
          </p:cNvPicPr>
          <p:nvPr/>
        </p:nvPicPr>
        <p:blipFill rotWithShape="1">
          <a:blip r:embed="rId7"/>
          <a:srcRect r="47949"/>
          <a:stretch/>
        </p:blipFill>
        <p:spPr>
          <a:xfrm>
            <a:off x="8388091" y="465954"/>
            <a:ext cx="1343025" cy="2726249"/>
          </a:xfrm>
          <a:prstGeom prst="rect">
            <a:avLst/>
          </a:prstGeom>
          <a:ln w="76200">
            <a:solidFill>
              <a:schemeClr val="tx1"/>
            </a:solidFill>
          </a:ln>
        </p:spPr>
      </p:pic>
      <p:sp>
        <p:nvSpPr>
          <p:cNvPr id="55" name="Rectangle 54">
            <a:extLst>
              <a:ext uri="{FF2B5EF4-FFF2-40B4-BE49-F238E27FC236}">
                <a16:creationId xmlns:a16="http://schemas.microsoft.com/office/drawing/2014/main" id="{6B680658-036E-4A67-ACDF-76ECBDC1718F}"/>
              </a:ext>
            </a:extLst>
          </p:cNvPr>
          <p:cNvSpPr/>
          <p:nvPr/>
        </p:nvSpPr>
        <p:spPr>
          <a:xfrm>
            <a:off x="6452019" y="2354051"/>
            <a:ext cx="535724" cy="923330"/>
          </a:xfrm>
          <a:prstGeom prst="rect">
            <a:avLst/>
          </a:prstGeom>
          <a:noFill/>
        </p:spPr>
        <p:txBody>
          <a:bodyPr wrap="none" lIns="91440" tIns="45720" rIns="91440" bIns="45720">
            <a:spAutoFit/>
          </a:bodyPr>
          <a:lstStyle/>
          <a:p>
            <a:pPr algn="ctr"/>
            <a:r>
              <a:rPr lang="en-US" sz="5400">
                <a:ln w="0"/>
                <a:solidFill>
                  <a:srgbClr val="0070C0"/>
                </a:solidFill>
                <a:effectLst>
                  <a:outerShdw blurRad="38100" dist="19050" dir="2700000" algn="tl" rotWithShape="0">
                    <a:schemeClr val="dk1">
                      <a:alpha val="40000"/>
                    </a:schemeClr>
                  </a:outerShdw>
                </a:effectLst>
              </a:rPr>
              <a:t>3</a:t>
            </a:r>
            <a:endParaRPr lang="en-US" sz="5400" b="0" cap="none" spc="0">
              <a:ln w="0"/>
              <a:solidFill>
                <a:srgbClr val="0070C0"/>
              </a:solidFill>
              <a:effectLst>
                <a:outerShdw blurRad="38100" dist="19050" dir="2700000" algn="tl" rotWithShape="0">
                  <a:schemeClr val="dk1">
                    <a:alpha val="40000"/>
                  </a:schemeClr>
                </a:outerShdw>
              </a:effectLst>
            </a:endParaRPr>
          </a:p>
        </p:txBody>
      </p:sp>
      <p:sp>
        <p:nvSpPr>
          <p:cNvPr id="57" name="Rectangle 56">
            <a:extLst>
              <a:ext uri="{FF2B5EF4-FFF2-40B4-BE49-F238E27FC236}">
                <a16:creationId xmlns:a16="http://schemas.microsoft.com/office/drawing/2014/main" id="{20089B2C-4ED3-4468-BCE0-29C18C3D3D45}"/>
              </a:ext>
            </a:extLst>
          </p:cNvPr>
          <p:cNvSpPr/>
          <p:nvPr/>
        </p:nvSpPr>
        <p:spPr>
          <a:xfrm>
            <a:off x="2751590" y="2328694"/>
            <a:ext cx="535723" cy="923330"/>
          </a:xfrm>
          <a:prstGeom prst="rect">
            <a:avLst/>
          </a:prstGeom>
          <a:noFill/>
        </p:spPr>
        <p:txBody>
          <a:bodyPr wrap="none" lIns="91440" tIns="45720" rIns="91440" bIns="45720">
            <a:spAutoFit/>
          </a:bodyPr>
          <a:lstStyle/>
          <a:p>
            <a:pPr algn="ctr"/>
            <a:r>
              <a:rPr lang="en-US" sz="5400" b="0" cap="none" spc="0">
                <a:ln w="0"/>
                <a:solidFill>
                  <a:srgbClr val="FF0000"/>
                </a:solidFill>
                <a:effectLst>
                  <a:outerShdw blurRad="38100" dist="19050" dir="2700000" algn="tl" rotWithShape="0">
                    <a:schemeClr val="dk1">
                      <a:alpha val="40000"/>
                    </a:schemeClr>
                  </a:outerShdw>
                </a:effectLst>
              </a:rPr>
              <a:t>1</a:t>
            </a:r>
          </a:p>
        </p:txBody>
      </p:sp>
      <p:sp>
        <p:nvSpPr>
          <p:cNvPr id="59" name="Rectangle 58">
            <a:extLst>
              <a:ext uri="{FF2B5EF4-FFF2-40B4-BE49-F238E27FC236}">
                <a16:creationId xmlns:a16="http://schemas.microsoft.com/office/drawing/2014/main" id="{EC7FC539-6F78-4074-A4CF-EDB3E1AC924B}"/>
              </a:ext>
            </a:extLst>
          </p:cNvPr>
          <p:cNvSpPr/>
          <p:nvPr/>
        </p:nvSpPr>
        <p:spPr>
          <a:xfrm>
            <a:off x="4590369" y="2354051"/>
            <a:ext cx="535723" cy="923330"/>
          </a:xfrm>
          <a:prstGeom prst="rect">
            <a:avLst/>
          </a:prstGeom>
          <a:noFill/>
        </p:spPr>
        <p:txBody>
          <a:bodyPr wrap="square" lIns="91440" tIns="45720" rIns="91440" bIns="45720">
            <a:spAutoFit/>
          </a:bodyPr>
          <a:lstStyle/>
          <a:p>
            <a:pPr algn="ctr"/>
            <a:r>
              <a:rPr lang="en-US" sz="5400">
                <a:ln w="0"/>
                <a:solidFill>
                  <a:srgbClr val="00B050"/>
                </a:solidFill>
                <a:effectLst>
                  <a:outerShdw blurRad="38100" dist="19050" dir="2700000" algn="tl" rotWithShape="0">
                    <a:schemeClr val="dk1">
                      <a:alpha val="40000"/>
                    </a:schemeClr>
                  </a:outerShdw>
                </a:effectLst>
              </a:rPr>
              <a:t>2</a:t>
            </a:r>
            <a:endParaRPr lang="en-US" sz="5400" b="0" cap="none" spc="0">
              <a:ln w="0"/>
              <a:solidFill>
                <a:srgbClr val="00B050"/>
              </a:solidFill>
              <a:effectLst>
                <a:outerShdw blurRad="38100" dist="19050" dir="2700000" algn="tl" rotWithShape="0">
                  <a:schemeClr val="dk1">
                    <a:alpha val="40000"/>
                  </a:schemeClr>
                </a:outerShdw>
              </a:effectLst>
            </a:endParaRPr>
          </a:p>
        </p:txBody>
      </p:sp>
      <p:sp>
        <p:nvSpPr>
          <p:cNvPr id="61" name="Rectangle 60">
            <a:extLst>
              <a:ext uri="{FF2B5EF4-FFF2-40B4-BE49-F238E27FC236}">
                <a16:creationId xmlns:a16="http://schemas.microsoft.com/office/drawing/2014/main" id="{6F219BAD-4CA9-40B2-A03F-6EF972959886}"/>
              </a:ext>
            </a:extLst>
          </p:cNvPr>
          <p:cNvSpPr/>
          <p:nvPr/>
        </p:nvSpPr>
        <p:spPr>
          <a:xfrm>
            <a:off x="10111240" y="2416704"/>
            <a:ext cx="535724" cy="923330"/>
          </a:xfrm>
          <a:prstGeom prst="rect">
            <a:avLst/>
          </a:prstGeom>
          <a:noFill/>
        </p:spPr>
        <p:txBody>
          <a:bodyPr wrap="none" lIns="91440" tIns="45720" rIns="91440" bIns="45720">
            <a:spAutoFit/>
          </a:bodyPr>
          <a:lstStyle/>
          <a:p>
            <a:pPr algn="ctr"/>
            <a:r>
              <a:rPr lang="en-US" sz="5400">
                <a:ln w="0"/>
                <a:solidFill>
                  <a:srgbClr val="FF0000"/>
                </a:solidFill>
                <a:effectLst>
                  <a:outerShdw blurRad="38100" dist="19050" dir="2700000" algn="tl" rotWithShape="0">
                    <a:schemeClr val="dk1">
                      <a:alpha val="40000"/>
                    </a:schemeClr>
                  </a:outerShdw>
                </a:effectLst>
              </a:rPr>
              <a:t>5</a:t>
            </a:r>
            <a:endParaRPr lang="en-US" sz="5400" b="0" cap="none" spc="0">
              <a:ln w="0"/>
              <a:solidFill>
                <a:srgbClr val="FF0000"/>
              </a:solidFill>
              <a:effectLst>
                <a:outerShdw blurRad="38100" dist="19050" dir="2700000" algn="tl" rotWithShape="0">
                  <a:schemeClr val="dk1">
                    <a:alpha val="40000"/>
                  </a:schemeClr>
                </a:outerShdw>
              </a:effectLst>
            </a:endParaRPr>
          </a:p>
        </p:txBody>
      </p:sp>
      <p:sp>
        <p:nvSpPr>
          <p:cNvPr id="63" name="Rectangle 62">
            <a:extLst>
              <a:ext uri="{FF2B5EF4-FFF2-40B4-BE49-F238E27FC236}">
                <a16:creationId xmlns:a16="http://schemas.microsoft.com/office/drawing/2014/main" id="{F452677F-8322-4ED2-8CA0-4366A047DAB3}"/>
              </a:ext>
            </a:extLst>
          </p:cNvPr>
          <p:cNvSpPr/>
          <p:nvPr/>
        </p:nvSpPr>
        <p:spPr>
          <a:xfrm>
            <a:off x="9891139" y="5557567"/>
            <a:ext cx="886781" cy="923330"/>
          </a:xfrm>
          <a:prstGeom prst="rect">
            <a:avLst/>
          </a:prstGeom>
          <a:noFill/>
        </p:spPr>
        <p:txBody>
          <a:bodyPr wrap="square" lIns="91440" tIns="45720" rIns="91440" bIns="45720">
            <a:spAutoFit/>
          </a:bodyPr>
          <a:lstStyle/>
          <a:p>
            <a:pPr algn="ctr"/>
            <a:r>
              <a:rPr lang="en-US" sz="5400" b="0" cap="none" spc="0">
                <a:ln w="0"/>
                <a:solidFill>
                  <a:srgbClr val="0070C0"/>
                </a:solidFill>
                <a:effectLst>
                  <a:outerShdw blurRad="38100" dist="19050" dir="2700000" algn="tl" rotWithShape="0">
                    <a:schemeClr val="dk1">
                      <a:alpha val="40000"/>
                    </a:schemeClr>
                  </a:outerShdw>
                </a:effectLst>
              </a:rPr>
              <a:t>11</a:t>
            </a:r>
          </a:p>
        </p:txBody>
      </p:sp>
      <p:sp>
        <p:nvSpPr>
          <p:cNvPr id="65" name="Rectangle 64">
            <a:extLst>
              <a:ext uri="{FF2B5EF4-FFF2-40B4-BE49-F238E27FC236}">
                <a16:creationId xmlns:a16="http://schemas.microsoft.com/office/drawing/2014/main" id="{7451B8AF-3125-41ED-9DE2-807E97303F0D}"/>
              </a:ext>
            </a:extLst>
          </p:cNvPr>
          <p:cNvSpPr/>
          <p:nvPr/>
        </p:nvSpPr>
        <p:spPr>
          <a:xfrm>
            <a:off x="8087861" y="5518279"/>
            <a:ext cx="886781" cy="923330"/>
          </a:xfrm>
          <a:prstGeom prst="rect">
            <a:avLst/>
          </a:prstGeom>
          <a:noFill/>
        </p:spPr>
        <p:txBody>
          <a:bodyPr wrap="none" lIns="91440" tIns="45720" rIns="91440" bIns="45720">
            <a:spAutoFit/>
          </a:bodyPr>
          <a:lstStyle/>
          <a:p>
            <a:pPr algn="ctr"/>
            <a:r>
              <a:rPr lang="en-US" sz="5400" b="0" cap="none" spc="0">
                <a:ln w="0"/>
                <a:solidFill>
                  <a:srgbClr val="00B050"/>
                </a:solidFill>
                <a:effectLst>
                  <a:outerShdw blurRad="38100" dist="19050" dir="2700000" algn="tl" rotWithShape="0">
                    <a:schemeClr val="dk1">
                      <a:alpha val="40000"/>
                    </a:schemeClr>
                  </a:outerShdw>
                </a:effectLst>
              </a:rPr>
              <a:t>10</a:t>
            </a:r>
          </a:p>
        </p:txBody>
      </p:sp>
      <p:sp>
        <p:nvSpPr>
          <p:cNvPr id="67" name="Rectangle 66">
            <a:extLst>
              <a:ext uri="{FF2B5EF4-FFF2-40B4-BE49-F238E27FC236}">
                <a16:creationId xmlns:a16="http://schemas.microsoft.com/office/drawing/2014/main" id="{18655C8B-6566-4FCC-A8C9-E831DCCD3689}"/>
              </a:ext>
            </a:extLst>
          </p:cNvPr>
          <p:cNvSpPr/>
          <p:nvPr/>
        </p:nvSpPr>
        <p:spPr>
          <a:xfrm>
            <a:off x="6398322" y="5448385"/>
            <a:ext cx="535724" cy="923330"/>
          </a:xfrm>
          <a:prstGeom prst="rect">
            <a:avLst/>
          </a:prstGeom>
          <a:noFill/>
        </p:spPr>
        <p:txBody>
          <a:bodyPr wrap="none" lIns="91440" tIns="45720" rIns="91440" bIns="45720">
            <a:spAutoFit/>
          </a:bodyPr>
          <a:lstStyle/>
          <a:p>
            <a:pPr algn="ctr"/>
            <a:r>
              <a:rPr lang="en-US" sz="5400">
                <a:ln w="0"/>
                <a:solidFill>
                  <a:srgbClr val="FF0000"/>
                </a:solidFill>
                <a:effectLst>
                  <a:outerShdw blurRad="38100" dist="19050" dir="2700000" algn="tl" rotWithShape="0">
                    <a:schemeClr val="dk1">
                      <a:alpha val="40000"/>
                    </a:schemeClr>
                  </a:outerShdw>
                </a:effectLst>
              </a:rPr>
              <a:t>9</a:t>
            </a:r>
            <a:endParaRPr lang="en-US" sz="5400" b="0" cap="none" spc="0">
              <a:ln w="0"/>
              <a:solidFill>
                <a:srgbClr val="FF0000"/>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id="{5220FDEC-8D7C-49C2-9987-033BC4585DA7}"/>
              </a:ext>
            </a:extLst>
          </p:cNvPr>
          <p:cNvSpPr/>
          <p:nvPr/>
        </p:nvSpPr>
        <p:spPr>
          <a:xfrm>
            <a:off x="4503830" y="5448385"/>
            <a:ext cx="53572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8</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71" name="Rectangle 70">
            <a:extLst>
              <a:ext uri="{FF2B5EF4-FFF2-40B4-BE49-F238E27FC236}">
                <a16:creationId xmlns:a16="http://schemas.microsoft.com/office/drawing/2014/main" id="{26F79A4C-6BD3-4DBF-A841-E70D31921EAC}"/>
              </a:ext>
            </a:extLst>
          </p:cNvPr>
          <p:cNvSpPr/>
          <p:nvPr/>
        </p:nvSpPr>
        <p:spPr>
          <a:xfrm>
            <a:off x="934229" y="5348714"/>
            <a:ext cx="535724" cy="923330"/>
          </a:xfrm>
          <a:prstGeom prst="rect">
            <a:avLst/>
          </a:prstGeom>
          <a:noFill/>
        </p:spPr>
        <p:txBody>
          <a:bodyPr wrap="none" lIns="91440" tIns="45720" rIns="91440" bIns="45720">
            <a:spAutoFit/>
          </a:bodyPr>
          <a:lstStyle/>
          <a:p>
            <a:pPr algn="ctr"/>
            <a:r>
              <a:rPr lang="en-US" sz="5400">
                <a:ln w="0"/>
                <a:solidFill>
                  <a:srgbClr val="00B050"/>
                </a:solidFill>
                <a:effectLst>
                  <a:outerShdw blurRad="38100" dist="19050" dir="2700000" algn="tl" rotWithShape="0">
                    <a:schemeClr val="dk1">
                      <a:alpha val="40000"/>
                    </a:schemeClr>
                  </a:outerShdw>
                </a:effectLst>
              </a:rPr>
              <a:t>6</a:t>
            </a:r>
            <a:endParaRPr lang="en-US" sz="5400" b="0" cap="none" spc="0">
              <a:ln w="0"/>
              <a:solidFill>
                <a:srgbClr val="00B050"/>
              </a:solidFill>
              <a:effectLst>
                <a:outerShdw blurRad="38100" dist="19050" dir="2700000" algn="tl" rotWithShape="0">
                  <a:schemeClr val="dk1">
                    <a:alpha val="40000"/>
                  </a:schemeClr>
                </a:outerShdw>
              </a:effectLst>
            </a:endParaRPr>
          </a:p>
        </p:txBody>
      </p:sp>
      <p:sp>
        <p:nvSpPr>
          <p:cNvPr id="73" name="Rectangle 72">
            <a:extLst>
              <a:ext uri="{FF2B5EF4-FFF2-40B4-BE49-F238E27FC236}">
                <a16:creationId xmlns:a16="http://schemas.microsoft.com/office/drawing/2014/main" id="{3178F7D9-CEDE-49AB-AC79-47C6DB349201}"/>
              </a:ext>
            </a:extLst>
          </p:cNvPr>
          <p:cNvSpPr/>
          <p:nvPr/>
        </p:nvSpPr>
        <p:spPr>
          <a:xfrm>
            <a:off x="8242942" y="2416704"/>
            <a:ext cx="535723" cy="923330"/>
          </a:xfrm>
          <a:prstGeom prst="rect">
            <a:avLst/>
          </a:prstGeom>
          <a:noFill/>
        </p:spPr>
        <p:txBody>
          <a:bodyPr wrap="square" lIns="91440" tIns="45720" rIns="91440" bIns="45720">
            <a:spAutoFit/>
          </a:bodyPr>
          <a:lstStyle/>
          <a:p>
            <a:pPr algn="ctr"/>
            <a:r>
              <a:rPr lang="en-US" sz="5400">
                <a:ln w="0"/>
                <a:effectLst>
                  <a:outerShdw blurRad="38100" dist="19050" dir="2700000" algn="tl" rotWithShape="0">
                    <a:schemeClr val="dk1">
                      <a:alpha val="40000"/>
                    </a:schemeClr>
                  </a:outerShdw>
                </a:effectLst>
              </a:rPr>
              <a:t>4</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B8C9BDE0-81F2-4388-8235-BABB383D1448}"/>
              </a:ext>
            </a:extLst>
          </p:cNvPr>
          <p:cNvSpPr/>
          <p:nvPr/>
        </p:nvSpPr>
        <p:spPr>
          <a:xfrm>
            <a:off x="2838388" y="5518279"/>
            <a:ext cx="284548" cy="923339"/>
          </a:xfrm>
          <a:prstGeom prst="rect">
            <a:avLst/>
          </a:prstGeom>
          <a:noFill/>
        </p:spPr>
        <p:txBody>
          <a:bodyPr wrap="square" lIns="91440" tIns="45720" rIns="91440" bIns="45720">
            <a:spAutoFit/>
          </a:bodyPr>
          <a:lstStyle/>
          <a:p>
            <a:pPr algn="ctr"/>
            <a:r>
              <a:rPr lang="en-US" sz="5400">
                <a:ln w="0"/>
                <a:solidFill>
                  <a:srgbClr val="0070C0"/>
                </a:solidFill>
                <a:effectLst>
                  <a:outerShdw blurRad="38100" dist="19050" dir="2700000" algn="tl" rotWithShape="0">
                    <a:schemeClr val="dk1">
                      <a:alpha val="40000"/>
                    </a:schemeClr>
                  </a:outerShdw>
                </a:effectLst>
              </a:rPr>
              <a:t>7</a:t>
            </a:r>
            <a:endParaRPr lang="en-US" sz="5400" b="0" cap="none" spc="0">
              <a:ln w="0"/>
              <a:solidFill>
                <a:srgbClr val="0070C0"/>
              </a:solidFill>
              <a:effectLst>
                <a:outerShdw blurRad="38100" dist="19050" dir="2700000" algn="tl" rotWithShape="0">
                  <a:schemeClr val="dk1">
                    <a:alpha val="40000"/>
                  </a:schemeClr>
                </a:outerShdw>
              </a:effectLst>
            </a:endParaRPr>
          </a:p>
        </p:txBody>
      </p:sp>
      <p:pic>
        <p:nvPicPr>
          <p:cNvPr id="78" name="Picture 77">
            <a:hlinkClick r:id="rId16" action="ppaction://hlinksldjump"/>
            <a:extLst>
              <a:ext uri="{FF2B5EF4-FFF2-40B4-BE49-F238E27FC236}">
                <a16:creationId xmlns:a16="http://schemas.microsoft.com/office/drawing/2014/main" id="{B52D71BD-2F68-41A1-972B-8D978B501AB4}"/>
              </a:ext>
            </a:extLst>
          </p:cNvPr>
          <p:cNvPicPr>
            <a:picLocks noChangeAspect="1"/>
          </p:cNvPicPr>
          <p:nvPr/>
        </p:nvPicPr>
        <p:blipFill>
          <a:blip r:embed="rId17"/>
          <a:stretch>
            <a:fillRect/>
          </a:stretch>
        </p:blipFill>
        <p:spPr>
          <a:xfrm>
            <a:off x="867289" y="2196653"/>
            <a:ext cx="1250714" cy="842021"/>
          </a:xfrm>
          <a:prstGeom prst="rect">
            <a:avLst/>
          </a:prstGeom>
        </p:spPr>
      </p:pic>
      <p:pic>
        <p:nvPicPr>
          <p:cNvPr id="7" name="Picture 6">
            <a:extLst>
              <a:ext uri="{FF2B5EF4-FFF2-40B4-BE49-F238E27FC236}">
                <a16:creationId xmlns:a16="http://schemas.microsoft.com/office/drawing/2014/main" id="{1D45DF5E-2262-4C2B-B707-2C0DC783E3B0}"/>
              </a:ext>
            </a:extLst>
          </p:cNvPr>
          <p:cNvPicPr>
            <a:picLocks noChangeAspect="1"/>
          </p:cNvPicPr>
          <p:nvPr/>
        </p:nvPicPr>
        <p:blipFill>
          <a:blip r:embed="rId18"/>
          <a:stretch>
            <a:fillRect/>
          </a:stretch>
        </p:blipFill>
        <p:spPr>
          <a:xfrm>
            <a:off x="233621" y="251701"/>
            <a:ext cx="2472664" cy="1499053"/>
          </a:xfrm>
          <a:prstGeom prst="rect">
            <a:avLst/>
          </a:prstGeom>
        </p:spPr>
      </p:pic>
    </p:spTree>
    <p:extLst>
      <p:ext uri="{BB962C8B-B14F-4D97-AF65-F5344CB8AC3E}">
        <p14:creationId xmlns:p14="http://schemas.microsoft.com/office/powerpoint/2010/main" val="5777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2PSA  1 Toaster">
            <a:extLst>
              <a:ext uri="{FF2B5EF4-FFF2-40B4-BE49-F238E27FC236}">
                <a16:creationId xmlns:a16="http://schemas.microsoft.com/office/drawing/2014/main" id="{7E2128BD-D88C-4F35-BAE5-7B93BAA2369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6981" y="0"/>
            <a:ext cx="9698037" cy="6858000"/>
          </a:xfrm>
          <a:prstGeom prst="rect">
            <a:avLst/>
          </a:prstGeom>
        </p:spPr>
      </p:pic>
      <p:pic>
        <p:nvPicPr>
          <p:cNvPr id="5" name="Picture 4">
            <a:extLst>
              <a:ext uri="{FF2B5EF4-FFF2-40B4-BE49-F238E27FC236}">
                <a16:creationId xmlns:a16="http://schemas.microsoft.com/office/drawing/2014/main" id="{35EC9F42-6674-44EB-BE77-85C4C95AB2E1}"/>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extLst>
              <a:ext uri="{FF2B5EF4-FFF2-40B4-BE49-F238E27FC236}">
                <a16:creationId xmlns:a16="http://schemas.microsoft.com/office/drawing/2014/main" id="{C2F40BB3-5FB6-4193-B8F4-A6F4A509A6C0}"/>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249386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2PSA Toaster 1 Answer">
            <a:hlinkClick r:id="rId3" action="ppaction://hlinksldjump"/>
            <a:extLst>
              <a:ext uri="{FF2B5EF4-FFF2-40B4-BE49-F238E27FC236}">
                <a16:creationId xmlns:a16="http://schemas.microsoft.com/office/drawing/2014/main" id="{AB143493-02AD-42C1-BD58-03BCDED18D3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4" name="Picture 3">
            <a:hlinkClick r:id="rId3" action="ppaction://hlinksldjump"/>
            <a:extLst>
              <a:ext uri="{FF2B5EF4-FFF2-40B4-BE49-F238E27FC236}">
                <a16:creationId xmlns:a16="http://schemas.microsoft.com/office/drawing/2014/main" id="{116E2B28-3D24-4173-A4CF-1E0A544948E1}"/>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7" name="Picture 6">
            <a:hlinkClick r:id="rId3" action="ppaction://hlinksldjump"/>
            <a:extLst>
              <a:ext uri="{FF2B5EF4-FFF2-40B4-BE49-F238E27FC236}">
                <a16:creationId xmlns:a16="http://schemas.microsoft.com/office/drawing/2014/main" id="{F56D2D0B-87CF-810C-8601-86665CBA0056}"/>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4938" y="0"/>
            <a:ext cx="1345475" cy="6858000"/>
          </a:xfrm>
          <a:prstGeom prst="rect">
            <a:avLst/>
          </a:prstGeom>
        </p:spPr>
      </p:pic>
    </p:spTree>
    <p:extLst>
      <p:ext uri="{BB962C8B-B14F-4D97-AF65-F5344CB8AC3E}">
        <p14:creationId xmlns:p14="http://schemas.microsoft.com/office/powerpoint/2010/main" val="3838818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2">
            <a:extLst>
              <a:ext uri="{FF2B5EF4-FFF2-40B4-BE49-F238E27FC236}">
                <a16:creationId xmlns:a16="http://schemas.microsoft.com/office/drawing/2014/main" id="{E5B699B6-27E7-43BB-8280-6C20EEA8A6A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3" name="Picture 2">
            <a:extLst>
              <a:ext uri="{FF2B5EF4-FFF2-40B4-BE49-F238E27FC236}">
                <a16:creationId xmlns:a16="http://schemas.microsoft.com/office/drawing/2014/main" id="{7F1A79A7-0CC4-4BF7-BF56-9133E7DBA0FD}"/>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4" name="Picture 3">
            <a:extLst>
              <a:ext uri="{FF2B5EF4-FFF2-40B4-BE49-F238E27FC236}">
                <a16:creationId xmlns:a16="http://schemas.microsoft.com/office/drawing/2014/main" id="{D9B9A767-9DB9-443E-AA65-11344558E48E}"/>
              </a:ext>
            </a:extLst>
          </p:cNvPr>
          <p:cNvPicPr>
            <a:picLocks noChangeAspect="1"/>
          </p:cNvPicPr>
          <p:nvPr/>
        </p:nvPicPr>
        <p:blipFill rotWithShape="1">
          <a:blip r:embed="rId3">
            <a:extLst>
              <a:ext uri="{28A0092B-C50C-407E-A947-70E740481C1C}">
                <a14:useLocalDpi xmlns:a14="http://schemas.microsoft.com/office/drawing/2010/main" val="0"/>
              </a:ext>
            </a:extLst>
          </a:blip>
          <a:srcRect l="30960" r="41288"/>
          <a:stretch/>
        </p:blipFill>
        <p:spPr>
          <a:xfrm>
            <a:off x="10846525" y="0"/>
            <a:ext cx="1345475" cy="6858000"/>
          </a:xfrm>
          <a:prstGeom prst="rect">
            <a:avLst/>
          </a:prstGeom>
        </p:spPr>
      </p:pic>
    </p:spTree>
    <p:extLst>
      <p:ext uri="{BB962C8B-B14F-4D97-AF65-F5344CB8AC3E}">
        <p14:creationId xmlns:p14="http://schemas.microsoft.com/office/powerpoint/2010/main" val="252005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SA 2 Answer">
            <a:hlinkClick r:id="rId3" action="ppaction://hlinksldjump"/>
            <a:extLst>
              <a:ext uri="{FF2B5EF4-FFF2-40B4-BE49-F238E27FC236}">
                <a16:creationId xmlns:a16="http://schemas.microsoft.com/office/drawing/2014/main" id="{251DF61D-3AC4-4EB9-86ED-C7DD62CC1330}"/>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46188" y="0"/>
            <a:ext cx="9698037" cy="6858000"/>
          </a:xfrm>
          <a:prstGeom prst="rect">
            <a:avLst/>
          </a:prstGeom>
        </p:spPr>
      </p:pic>
      <p:pic>
        <p:nvPicPr>
          <p:cNvPr id="5" name="Picture 4">
            <a:hlinkClick r:id="rId3" action="ppaction://hlinksldjump"/>
            <a:extLst>
              <a:ext uri="{FF2B5EF4-FFF2-40B4-BE49-F238E27FC236}">
                <a16:creationId xmlns:a16="http://schemas.microsoft.com/office/drawing/2014/main" id="{1B4C59B3-207D-ACEB-B4B9-2FC61BB67821}"/>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0" y="0"/>
            <a:ext cx="1345475" cy="6858000"/>
          </a:xfrm>
          <a:prstGeom prst="rect">
            <a:avLst/>
          </a:prstGeom>
        </p:spPr>
      </p:pic>
      <p:pic>
        <p:nvPicPr>
          <p:cNvPr id="6" name="Picture 5">
            <a:hlinkClick r:id="rId3" action="ppaction://hlinksldjump"/>
            <a:extLst>
              <a:ext uri="{FF2B5EF4-FFF2-40B4-BE49-F238E27FC236}">
                <a16:creationId xmlns:a16="http://schemas.microsoft.com/office/drawing/2014/main" id="{92E91918-A884-08B1-E967-573FC0650192}"/>
              </a:ext>
            </a:extLst>
          </p:cNvPr>
          <p:cNvPicPr>
            <a:picLocks noChangeAspect="1"/>
          </p:cNvPicPr>
          <p:nvPr/>
        </p:nvPicPr>
        <p:blipFill rotWithShape="1">
          <a:blip r:embed="rId5">
            <a:extLst>
              <a:ext uri="{28A0092B-C50C-407E-A947-70E740481C1C}">
                <a14:useLocalDpi xmlns:a14="http://schemas.microsoft.com/office/drawing/2010/main" val="0"/>
              </a:ext>
            </a:extLst>
          </a:blip>
          <a:srcRect l="30960" r="41288"/>
          <a:stretch/>
        </p:blipFill>
        <p:spPr>
          <a:xfrm>
            <a:off x="10844938" y="0"/>
            <a:ext cx="1345475" cy="6858000"/>
          </a:xfrm>
          <a:prstGeom prst="rect">
            <a:avLst/>
          </a:prstGeom>
        </p:spPr>
      </p:pic>
    </p:spTree>
    <p:extLst>
      <p:ext uri="{BB962C8B-B14F-4D97-AF65-F5344CB8AC3E}">
        <p14:creationId xmlns:p14="http://schemas.microsoft.com/office/powerpoint/2010/main" val="4003117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1A4B14BE384F40A42D1322559B58D1" ma:contentTypeVersion="15" ma:contentTypeDescription="Create a new document." ma:contentTypeScope="" ma:versionID="a83a88be6a3f4873ddad3b4a4b5bffbd">
  <xsd:schema xmlns:xsd="http://www.w3.org/2001/XMLSchema" xmlns:xs="http://www.w3.org/2001/XMLSchema" xmlns:p="http://schemas.microsoft.com/office/2006/metadata/properties" xmlns:ns2="3ce62e1a-204c-4a48-befb-17f34cdbe5d7" xmlns:ns3="411376ef-749a-4eba-b5b2-835a0c9a42ac" targetNamespace="http://schemas.microsoft.com/office/2006/metadata/properties" ma:root="true" ma:fieldsID="5695f752547d759c7ee56b20f4a2c768" ns2:_="" ns3:_="">
    <xsd:import namespace="3ce62e1a-204c-4a48-befb-17f34cdbe5d7"/>
    <xsd:import namespace="411376ef-749a-4eba-b5b2-835a0c9a42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e62e1a-204c-4a48-befb-17f34cdbe5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51e712-ed32-4adc-ba94-dd1a37924e5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1376ef-749a-4eba-b5b2-835a0c9a42a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7fbd425-2d33-4966-bf5c-39111498cd1e}" ma:internalName="TaxCatchAll" ma:showField="CatchAllData" ma:web="411376ef-749a-4eba-b5b2-835a0c9a42a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11376ef-749a-4eba-b5b2-835a0c9a42ac" xsi:nil="true"/>
    <lcf76f155ced4ddcb4097134ff3c332f xmlns="3ce62e1a-204c-4a48-befb-17f34cdbe5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250801-0735-41C8-8661-6CC77D51FA78}">
  <ds:schemaRefs>
    <ds:schemaRef ds:uri="http://schemas.microsoft.com/sharepoint/v3/contenttype/forms"/>
  </ds:schemaRefs>
</ds:datastoreItem>
</file>

<file path=customXml/itemProps2.xml><?xml version="1.0" encoding="utf-8"?>
<ds:datastoreItem xmlns:ds="http://schemas.openxmlformats.org/officeDocument/2006/customXml" ds:itemID="{D365F00C-FB3E-4343-BB10-A2997EE88BF2}"/>
</file>

<file path=customXml/itemProps3.xml><?xml version="1.0" encoding="utf-8"?>
<ds:datastoreItem xmlns:ds="http://schemas.openxmlformats.org/officeDocument/2006/customXml" ds:itemID="{95569F05-01A1-461A-84EF-EA99C3CF0A45}">
  <ds:schemaRefs>
    <ds:schemaRef ds:uri="3ce62e1a-204c-4a48-befb-17f34cdbe5d7"/>
    <ds:schemaRef ds:uri="http://www.w3.org/XML/1998/namespace"/>
    <ds:schemaRef ds:uri="411376ef-749a-4eba-b5b2-835a0c9a42ac"/>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TotalTime>
  <Words>750</Words>
  <Application>Microsoft Office PowerPoint</Application>
  <PresentationFormat>Widescreen</PresentationFormat>
  <Paragraphs>81</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Segoe UI</vt:lpstr>
      <vt:lpstr>WordVisi_MSFontService</vt:lpstr>
      <vt:lpstr>Office Theme</vt:lpstr>
      <vt:lpstr>How to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Lowe</dc:creator>
  <cp:lastModifiedBy>Tess Cross</cp:lastModifiedBy>
  <cp:revision>1</cp:revision>
  <dcterms:created xsi:type="dcterms:W3CDTF">2020-06-19T13:16:42Z</dcterms:created>
  <dcterms:modified xsi:type="dcterms:W3CDTF">2024-12-02T10:15:59Z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0x010100971A4B14BE384F40A42D1322559B58D1</vt:lpwstr>
  </property>
  <property fmtid="{D5CDD505-2E9C-101B-9397-08002B2CF9AE}" pid="3" name="MediaServiceImageTags">
    <vt:lpwstr/>
  </property>
</Properties>
</file>