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641" r:id="rId5"/>
    <p:sldId id="639" r:id="rId6"/>
    <p:sldId id="642" r:id="rId7"/>
    <p:sldId id="6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3C9F-8FF9-4489-8A22-C7B3EA822AA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B153-DCDC-4EE4-9C7B-E02B31539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ACB6-4B3B-4DF5-AED7-FA1C1F475B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5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ACB6-4B3B-4DF5-AED7-FA1C1F475B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8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ACB6-4B3B-4DF5-AED7-FA1C1F475B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ACB6-4B3B-4DF5-AED7-FA1C1F475B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5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C4A0-AA97-081E-12E7-0C84CD636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F7F8D-1FA0-ADE8-354D-7AC3489C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9419-7F82-3F4B-566A-D9E78F15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8490B-4D98-17AA-7C00-04072D04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0C5AD-6592-DEA3-EF45-73F352C4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5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7D0B-D27E-62D9-A424-C0663B19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071A7-7622-FB57-C419-ADC867879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8E6CB-F80D-8A07-EAB5-595097CA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700D-EFCA-4C66-F37A-750684F1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9371-D626-8315-50F1-E74CB54F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F4867-8084-1400-FC6A-9AD752483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E2056-6917-90A2-1BDC-724E91915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C75C3-1B33-C599-ECF0-1FBD44D5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37D0-610D-5B12-05BE-2D31C1A6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00F6D-B8BB-A685-3AA4-665CF4D6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743D-DFB0-0329-A0C8-D55781F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4BCD-E10E-4D5E-C2CE-A86157ED2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9908-1C91-D75F-AB6A-6C191A3C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A77B-8C8B-9242-C94E-2DD79AC0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594D-B49D-2DDB-8EF1-E4FF00CE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4C1F-CB22-60DE-6107-9A5E5297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830D-D13E-60E3-2D72-7A392518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977C2-6145-10FE-F09C-F2D7F53D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0C69-9187-4179-23A0-7DD269E9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2B0D-E174-799E-9054-B790D50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8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F951-0FD9-D224-ECDE-4F0FA466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DBB55-BDFB-61C6-D79B-B8721E00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CC842-7E1E-FE53-915E-AD6219C9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EF4E4-83FA-5E8A-61E2-89C368FD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4483-DAE5-4422-A287-F2556A69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8DD28-4A2D-EC88-A9C8-2991134A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0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3F8A-7538-F0FE-C959-D4893993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09B7-76F6-E67E-9E21-2A262A91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55F0B-AA79-730E-AA73-901E4802E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A1AFB-93BB-CCAC-A2C0-AB0D50A4A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92314-07E3-F476-D2F1-05B12A0C2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3F2C4-2AF8-C23C-E995-897C6A82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D9319-9914-7CD5-84CD-33BFDBC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C70DE-A1AE-9E06-57F1-4D8D2C12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9F4E-ED14-51B4-6511-9F639ACA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BCD35-A6E6-EEDA-1213-B96578EF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5829E-11C8-4F0B-4E54-A9664C98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9D1F1-FB47-272C-2984-0DF408B8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8B1D0-9CBF-1DFD-C014-257133A4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82364-344D-A1B1-422A-1E984AE4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BC12-E72E-799D-6F8D-CF08ECFA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1B5F-0035-40F1-B913-D2A801AC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F099-78AB-7BEE-C268-ADF3D848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1FBD2-FCA5-4F5A-7AB5-B4C2F056A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A19-20E8-C9AE-55E2-4B7D4BD4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435D-28E9-2B41-3FBA-665031C6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A45FD-9D2F-D90A-7673-3B38EC5C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3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CA99-419B-B100-34D3-B63D36CB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52B90-E795-6767-409D-AB57AEB93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F8D68-8351-2794-7DFE-AC4FFB0A9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7E5B7-E8A9-6720-BA80-B70D2F9B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5FA6-19CD-DBBF-2FBD-6BCC769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5BFA8-B5CE-7289-7F76-FAAB73D9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6E21D-E4C1-5E8A-E3CB-0F781008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EF51-1E0B-C68D-618D-C10B423E0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04E50-25BB-14BB-6E9B-223D31203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DABB5D-DC7A-424A-B623-33E62CB3924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12BC3-58D6-DA11-E612-4D209746B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AF41-70F4-879D-6EC7-39101D88D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6DC42-6C54-4629-B18E-1E03DA509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t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jhTZgLtWaY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t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JSs2KmjPo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DA53A-991B-45B2-86B1-8931AE756892}"/>
              </a:ext>
            </a:extLst>
          </p:cNvPr>
          <p:cNvSpPr/>
          <p:nvPr/>
        </p:nvSpPr>
        <p:spPr>
          <a:xfrm>
            <a:off x="0" y="721976"/>
            <a:ext cx="12192000" cy="39901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8C9CB-2B8D-4AB4-9EB1-94D687734E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7" y="4868894"/>
            <a:ext cx="4134075" cy="190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DD7AB-823B-4631-8208-16308783F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93" t="25110" r="257" b="39406"/>
          <a:stretch/>
        </p:blipFill>
        <p:spPr>
          <a:xfrm>
            <a:off x="0" y="1008303"/>
            <a:ext cx="12400224" cy="353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31DED-F57A-40BB-A054-BC82C575D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625" y="5172182"/>
            <a:ext cx="2225142" cy="14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236A3C-09D4-480F-8071-60841AFB7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9FF07EEA-62F6-4D26-B2A1-68D6C9E4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" y="2134306"/>
            <a:ext cx="3080251" cy="3185021"/>
          </a:xfrm>
          <a:prstGeom prst="rect">
            <a:avLst/>
          </a:prstGeom>
          <a:noFill/>
        </p:spPr>
      </p:pic>
      <p:pic>
        <p:nvPicPr>
          <p:cNvPr id="4098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6C94018-BE6D-4AC4-A295-CA5B4DD0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91" y="2134306"/>
            <a:ext cx="3138921" cy="331633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DA0EC-8969-4D8C-8E43-88FBDE96DB60}"/>
              </a:ext>
            </a:extLst>
          </p:cNvPr>
          <p:cNvSpPr/>
          <p:nvPr/>
        </p:nvSpPr>
        <p:spPr>
          <a:xfrm>
            <a:off x="2951933" y="1941992"/>
            <a:ext cx="60281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Grandad’s Birthday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Story</a:t>
            </a: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26F27EB-7F49-4EC3-8DE8-BE4971A04763}"/>
              </a:ext>
            </a:extLst>
          </p:cNvPr>
          <p:cNvSpPr/>
          <p:nvPr/>
        </p:nvSpPr>
        <p:spPr>
          <a:xfrm>
            <a:off x="2771115" y="4268679"/>
            <a:ext cx="6389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Firefighter Heather’s </a:t>
            </a:r>
          </a:p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Messages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FBBC0D76-C0C3-4857-84D5-5E8125B05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232" y="5940901"/>
            <a:ext cx="1232428" cy="829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B6C6C-009E-4F7A-825B-4AEE614646C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0" y="6019304"/>
            <a:ext cx="1589977" cy="73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0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236A3C-09D4-480F-8071-60841AFB7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9FF07EEA-62F6-4D26-B2A1-68D6C9E4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" y="2134306"/>
            <a:ext cx="3080251" cy="3185021"/>
          </a:xfrm>
          <a:prstGeom prst="rect">
            <a:avLst/>
          </a:prstGeom>
          <a:noFill/>
        </p:spPr>
      </p:pic>
      <p:pic>
        <p:nvPicPr>
          <p:cNvPr id="4098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6C94018-BE6D-4AC4-A295-CA5B4DD0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91" y="2134306"/>
            <a:ext cx="3138921" cy="331633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DA0EC-8969-4D8C-8E43-88FBDE96DB60}"/>
              </a:ext>
            </a:extLst>
          </p:cNvPr>
          <p:cNvSpPr/>
          <p:nvPr/>
        </p:nvSpPr>
        <p:spPr>
          <a:xfrm>
            <a:off x="1868817" y="1534631"/>
            <a:ext cx="84543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Firefighter Heather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read you a story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DF916ED0-9DBB-4DBD-B811-A8C1FE6B3984}"/>
              </a:ext>
            </a:extLst>
          </p:cNvPr>
          <p:cNvSpPr/>
          <p:nvPr/>
        </p:nvSpPr>
        <p:spPr>
          <a:xfrm>
            <a:off x="3022470" y="4112283"/>
            <a:ext cx="588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Grandad’s Birthday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FBBC0D76-C0C3-4857-84D5-5E8125B05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232" y="5940901"/>
            <a:ext cx="1232428" cy="829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B6C6C-009E-4F7A-825B-4AEE614646C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0" y="6019304"/>
            <a:ext cx="1589977" cy="73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48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236A3C-09D4-480F-8071-60841AFB7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3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9FF07EEA-62F6-4D26-B2A1-68D6C9E4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" y="2134306"/>
            <a:ext cx="3080251" cy="3185021"/>
          </a:xfrm>
          <a:prstGeom prst="rect">
            <a:avLst/>
          </a:prstGeom>
          <a:noFill/>
        </p:spPr>
      </p:pic>
      <p:pic>
        <p:nvPicPr>
          <p:cNvPr id="4098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6C94018-BE6D-4AC4-A295-CA5B4DD0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91" y="2134306"/>
            <a:ext cx="3138921" cy="331633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DA0EC-8969-4D8C-8E43-88FBDE96DB60}"/>
              </a:ext>
            </a:extLst>
          </p:cNvPr>
          <p:cNvSpPr/>
          <p:nvPr/>
        </p:nvSpPr>
        <p:spPr>
          <a:xfrm>
            <a:off x="2771115" y="1867700"/>
            <a:ext cx="6389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Firefighter Heather’s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messages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DF916ED0-9DBB-4DBD-B811-A8C1FE6B3984}"/>
              </a:ext>
            </a:extLst>
          </p:cNvPr>
          <p:cNvSpPr/>
          <p:nvPr/>
        </p:nvSpPr>
        <p:spPr>
          <a:xfrm>
            <a:off x="3356700" y="4112283"/>
            <a:ext cx="53407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messages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FBBC0D76-C0C3-4857-84D5-5E8125B05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232" y="5940901"/>
            <a:ext cx="1232428" cy="829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B6C6C-009E-4F7A-825B-4AEE614646C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0" y="6019304"/>
            <a:ext cx="1589977" cy="73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0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4B14BE384F40A42D1322559B58D1" ma:contentTypeVersion="15" ma:contentTypeDescription="Create a new document." ma:contentTypeScope="" ma:versionID="a83a88be6a3f4873ddad3b4a4b5bffbd">
  <xsd:schema xmlns:xsd="http://www.w3.org/2001/XMLSchema" xmlns:xs="http://www.w3.org/2001/XMLSchema" xmlns:p="http://schemas.microsoft.com/office/2006/metadata/properties" xmlns:ns2="3ce62e1a-204c-4a48-befb-17f34cdbe5d7" xmlns:ns3="411376ef-749a-4eba-b5b2-835a0c9a42ac" targetNamespace="http://schemas.microsoft.com/office/2006/metadata/properties" ma:root="true" ma:fieldsID="5695f752547d759c7ee56b20f4a2c768" ns2:_="" ns3:_="">
    <xsd:import namespace="3ce62e1a-204c-4a48-befb-17f34cdbe5d7"/>
    <xsd:import namespace="411376ef-749a-4eba-b5b2-835a0c9a4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62e1a-204c-4a48-befb-17f34cdb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051e712-ed32-4adc-ba94-dd1a37924e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376ef-749a-4eba-b5b2-835a0c9a42a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7fbd425-2d33-4966-bf5c-39111498cd1e}" ma:internalName="TaxCatchAll" ma:showField="CatchAllData" ma:web="411376ef-749a-4eba-b5b2-835a0c9a4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376ef-749a-4eba-b5b2-835a0c9a42ac" xsi:nil="true"/>
    <lcf76f155ced4ddcb4097134ff3c332f xmlns="3ce62e1a-204c-4a48-befb-17f34cdbe5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2CBE04-B9C6-4C83-9FA9-AF87C5AD9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62e1a-204c-4a48-befb-17f34cdbe5d7"/>
    <ds:schemaRef ds:uri="411376ef-749a-4eba-b5b2-835a0c9a4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536227-6E4C-4368-96F1-666FB15CFB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973F5-6966-4DE6-A12B-63D4DA488B97}">
  <ds:schemaRefs>
    <ds:schemaRef ds:uri="http://schemas.microsoft.com/office/2006/documentManagement/types"/>
    <ds:schemaRef ds:uri="3ce62e1a-204c-4a48-befb-17f34cdbe5d7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411376ef-749a-4eba-b5b2-835a0c9a42ac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Tess Cross</dc:creator>
  <cp:lastModifiedBy>Tess Cross</cp:lastModifiedBy>
  <cp:revision>1</cp:revision>
  <dcterms:created xsi:type="dcterms:W3CDTF">2024-12-02T10:37:02Z</dcterms:created>
  <dcterms:modified xsi:type="dcterms:W3CDTF">2024-12-02T10:59:08Z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0x010100971A4B14BE384F40A42D1322559B58D1</vt:lpwstr>
  </property>
  <property fmtid="{D5CDD505-2E9C-101B-9397-08002B2CF9AE}" pid="3" name="MediaServiceImageTags">
    <vt:lpwstr/>
  </property>
</Properties>
</file>