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726" r:id="rId5"/>
    <p:sldId id="258" r:id="rId6"/>
    <p:sldId id="727" r:id="rId7"/>
    <p:sldId id="582" r:id="rId8"/>
    <p:sldId id="738" r:id="rId9"/>
    <p:sldId id="585" r:id="rId10"/>
    <p:sldId id="732" r:id="rId11"/>
    <p:sldId id="733" r:id="rId12"/>
    <p:sldId id="711" r:id="rId13"/>
    <p:sldId id="734" r:id="rId14"/>
    <p:sldId id="735" r:id="rId15"/>
    <p:sldId id="736" r:id="rId16"/>
    <p:sldId id="737" r:id="rId17"/>
    <p:sldId id="712" r:id="rId18"/>
    <p:sldId id="713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rah Lowe" initials="DL" lastIdx="2" clrIdx="0">
    <p:extLst>
      <p:ext uri="{19B8F6BF-5375-455C-9EA6-DF929625EA0E}">
        <p15:presenceInfo xmlns:p15="http://schemas.microsoft.com/office/powerpoint/2012/main" userId="S::Deborah.Lowe@dwfire.org.uk::7649524e-6982-4716-a17b-cf369b4fcf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CC00CC"/>
    <a:srgbClr val="FF5050"/>
    <a:srgbClr val="66FF66"/>
    <a:srgbClr val="FF33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91C179-1739-40E8-B52A-73F5FCFAB9FD}" v="37" dt="2024-12-01T19:45:57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2203" autoAdjust="0"/>
  </p:normalViewPr>
  <p:slideViewPr>
    <p:cSldViewPr snapToGrid="0">
      <p:cViewPr varScale="1">
        <p:scale>
          <a:sx n="112" d="100"/>
          <a:sy n="112" d="100"/>
        </p:scale>
        <p:origin x="5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 Cross" userId="4491d74e-36d5-4986-987a-6a8b0f05fe8b" providerId="ADAL" clId="{8191C179-1739-40E8-B52A-73F5FCFAB9FD}"/>
    <pc:docChg chg="undo custSel addSld delSld modSld sldOrd">
      <pc:chgData name="Tess Cross" userId="4491d74e-36d5-4986-987a-6a8b0f05fe8b" providerId="ADAL" clId="{8191C179-1739-40E8-B52A-73F5FCFAB9FD}" dt="2024-12-01T19:46:44.749" v="446" actId="20577"/>
      <pc:docMkLst>
        <pc:docMk/>
      </pc:docMkLst>
      <pc:sldChg chg="addSp delSp modSp mod addAnim delAnim modAnim">
        <pc:chgData name="Tess Cross" userId="4491d74e-36d5-4986-987a-6a8b0f05fe8b" providerId="ADAL" clId="{8191C179-1739-40E8-B52A-73F5FCFAB9FD}" dt="2024-12-01T19:31:24.035" v="268"/>
        <pc:sldMkLst>
          <pc:docMk/>
          <pc:sldMk cId="3726269217" sldId="585"/>
        </pc:sldMkLst>
        <pc:picChg chg="add mod">
          <ac:chgData name="Tess Cross" userId="4491d74e-36d5-4986-987a-6a8b0f05fe8b" providerId="ADAL" clId="{8191C179-1739-40E8-B52A-73F5FCFAB9FD}" dt="2024-12-01T19:29:51.792" v="245" actId="14100"/>
          <ac:picMkLst>
            <pc:docMk/>
            <pc:sldMk cId="3726269217" sldId="585"/>
            <ac:picMk id="2" creationId="{89ACDD32-D9C7-24F7-2DF7-5C4016A40341}"/>
          </ac:picMkLst>
        </pc:picChg>
        <pc:picChg chg="mod">
          <ac:chgData name="Tess Cross" userId="4491d74e-36d5-4986-987a-6a8b0f05fe8b" providerId="ADAL" clId="{8191C179-1739-40E8-B52A-73F5FCFAB9FD}" dt="2024-12-01T19:29:45.938" v="243" actId="1076"/>
          <ac:picMkLst>
            <pc:docMk/>
            <pc:sldMk cId="3726269217" sldId="585"/>
            <ac:picMk id="5" creationId="{2351EC92-CBA3-4A70-A3F6-A291B6A04319}"/>
          </ac:picMkLst>
        </pc:picChg>
        <pc:picChg chg="mod">
          <ac:chgData name="Tess Cross" userId="4491d74e-36d5-4986-987a-6a8b0f05fe8b" providerId="ADAL" clId="{8191C179-1739-40E8-B52A-73F5FCFAB9FD}" dt="2024-12-01T19:28:41.741" v="217" actId="1440"/>
          <ac:picMkLst>
            <pc:docMk/>
            <pc:sldMk cId="3726269217" sldId="585"/>
            <ac:picMk id="7" creationId="{A197A24E-6C72-47A5-82EF-8BA2352B8976}"/>
          </ac:picMkLst>
        </pc:picChg>
        <pc:picChg chg="mod">
          <ac:chgData name="Tess Cross" userId="4491d74e-36d5-4986-987a-6a8b0f05fe8b" providerId="ADAL" clId="{8191C179-1739-40E8-B52A-73F5FCFAB9FD}" dt="2024-12-01T19:28:43.380" v="218" actId="1440"/>
          <ac:picMkLst>
            <pc:docMk/>
            <pc:sldMk cId="3726269217" sldId="585"/>
            <ac:picMk id="9" creationId="{FC4AF558-C492-4D9C-A4D0-9C932DF07D73}"/>
          </ac:picMkLst>
        </pc:picChg>
        <pc:picChg chg="mod">
          <ac:chgData name="Tess Cross" userId="4491d74e-36d5-4986-987a-6a8b0f05fe8b" providerId="ADAL" clId="{8191C179-1739-40E8-B52A-73F5FCFAB9FD}" dt="2024-12-01T19:29:44.255" v="242" actId="1076"/>
          <ac:picMkLst>
            <pc:docMk/>
            <pc:sldMk cId="3726269217" sldId="585"/>
            <ac:picMk id="10" creationId="{27A4B970-5134-4A51-9F8E-D3671BF32DAB}"/>
          </ac:picMkLst>
        </pc:picChg>
        <pc:picChg chg="mod">
          <ac:chgData name="Tess Cross" userId="4491d74e-36d5-4986-987a-6a8b0f05fe8b" providerId="ADAL" clId="{8191C179-1739-40E8-B52A-73F5FCFAB9FD}" dt="2024-12-01T19:28:46.306" v="220" actId="1440"/>
          <ac:picMkLst>
            <pc:docMk/>
            <pc:sldMk cId="3726269217" sldId="585"/>
            <ac:picMk id="15" creationId="{72E66997-2C8C-4A0B-9641-42D95FA19BAD}"/>
          </ac:picMkLst>
        </pc:picChg>
        <pc:picChg chg="mod">
          <ac:chgData name="Tess Cross" userId="4491d74e-36d5-4986-987a-6a8b0f05fe8b" providerId="ADAL" clId="{8191C179-1739-40E8-B52A-73F5FCFAB9FD}" dt="2024-12-01T19:28:47.993" v="222" actId="1440"/>
          <ac:picMkLst>
            <pc:docMk/>
            <pc:sldMk cId="3726269217" sldId="585"/>
            <ac:picMk id="17" creationId="{6DBCD4EC-30DF-491F-A4DC-E87192EFA680}"/>
          </ac:picMkLst>
        </pc:picChg>
        <pc:picChg chg="add del">
          <ac:chgData name="Tess Cross" userId="4491d74e-36d5-4986-987a-6a8b0f05fe8b" providerId="ADAL" clId="{8191C179-1739-40E8-B52A-73F5FCFAB9FD}" dt="2024-11-30T10:17:41.811" v="34" actId="478"/>
          <ac:picMkLst>
            <pc:docMk/>
            <pc:sldMk cId="3726269217" sldId="585"/>
            <ac:picMk id="18" creationId="{AF44FD5C-678C-4883-9A3C-58F585605798}"/>
          </ac:picMkLst>
        </pc:picChg>
        <pc:picChg chg="mod">
          <ac:chgData name="Tess Cross" userId="4491d74e-36d5-4986-987a-6a8b0f05fe8b" providerId="ADAL" clId="{8191C179-1739-40E8-B52A-73F5FCFAB9FD}" dt="2024-12-01T19:30:07.613" v="251" actId="1076"/>
          <ac:picMkLst>
            <pc:docMk/>
            <pc:sldMk cId="3726269217" sldId="585"/>
            <ac:picMk id="19" creationId="{715D46E1-AACC-4FF8-96EE-D466AF9020E2}"/>
          </ac:picMkLst>
        </pc:picChg>
        <pc:picChg chg="add del mod">
          <ac:chgData name="Tess Cross" userId="4491d74e-36d5-4986-987a-6a8b0f05fe8b" providerId="ADAL" clId="{8191C179-1739-40E8-B52A-73F5FCFAB9FD}" dt="2024-12-01T19:29:56.117" v="247" actId="1076"/>
          <ac:picMkLst>
            <pc:docMk/>
            <pc:sldMk cId="3726269217" sldId="585"/>
            <ac:picMk id="21" creationId="{3192691D-4869-4DC5-9857-973F352FC0A2}"/>
          </ac:picMkLst>
        </pc:picChg>
        <pc:picChg chg="mod">
          <ac:chgData name="Tess Cross" userId="4491d74e-36d5-4986-987a-6a8b0f05fe8b" providerId="ADAL" clId="{8191C179-1739-40E8-B52A-73F5FCFAB9FD}" dt="2024-12-01T19:29:59.045" v="248" actId="14100"/>
          <ac:picMkLst>
            <pc:docMk/>
            <pc:sldMk cId="3726269217" sldId="585"/>
            <ac:picMk id="22" creationId="{D23800BA-EEF8-4C2D-A05E-1D13B02D32DB}"/>
          </ac:picMkLst>
        </pc:picChg>
        <pc:picChg chg="mod">
          <ac:chgData name="Tess Cross" userId="4491d74e-36d5-4986-987a-6a8b0f05fe8b" providerId="ADAL" clId="{8191C179-1739-40E8-B52A-73F5FCFAB9FD}" dt="2024-12-01T19:30:02.088" v="249" actId="1076"/>
          <ac:picMkLst>
            <pc:docMk/>
            <pc:sldMk cId="3726269217" sldId="585"/>
            <ac:picMk id="23" creationId="{22AEE263-29BA-4AD9-B76E-40F3C0F30900}"/>
          </ac:picMkLst>
        </pc:picChg>
        <pc:picChg chg="mod">
          <ac:chgData name="Tess Cross" userId="4491d74e-36d5-4986-987a-6a8b0f05fe8b" providerId="ADAL" clId="{8191C179-1739-40E8-B52A-73F5FCFAB9FD}" dt="2024-12-01T19:30:05.018" v="250" actId="1076"/>
          <ac:picMkLst>
            <pc:docMk/>
            <pc:sldMk cId="3726269217" sldId="585"/>
            <ac:picMk id="25" creationId="{4EA9C29C-9F2F-4A3D-A23A-DCBCE0B465EF}"/>
          </ac:picMkLst>
        </pc:picChg>
        <pc:picChg chg="mod">
          <ac:chgData name="Tess Cross" userId="4491d74e-36d5-4986-987a-6a8b0f05fe8b" providerId="ADAL" clId="{8191C179-1739-40E8-B52A-73F5FCFAB9FD}" dt="2024-12-01T19:30:11.825" v="253" actId="1076"/>
          <ac:picMkLst>
            <pc:docMk/>
            <pc:sldMk cId="3726269217" sldId="585"/>
            <ac:picMk id="26" creationId="{65A5E06B-DD23-4D2D-A02E-64845ACE1CA3}"/>
          </ac:picMkLst>
        </pc:picChg>
      </pc:sldChg>
      <pc:sldChg chg="addSp delSp modSp mod">
        <pc:chgData name="Tess Cross" userId="4491d74e-36d5-4986-987a-6a8b0f05fe8b" providerId="ADAL" clId="{8191C179-1739-40E8-B52A-73F5FCFAB9FD}" dt="2024-12-01T19:46:01.762" v="443" actId="20577"/>
        <pc:sldMkLst>
          <pc:docMk/>
          <pc:sldMk cId="3437571547" sldId="711"/>
        </pc:sldMkLst>
        <pc:spChg chg="add mod">
          <ac:chgData name="Tess Cross" userId="4491d74e-36d5-4986-987a-6a8b0f05fe8b" providerId="ADAL" clId="{8191C179-1739-40E8-B52A-73F5FCFAB9FD}" dt="2024-12-01T19:46:01.762" v="443" actId="20577"/>
          <ac:spMkLst>
            <pc:docMk/>
            <pc:sldMk cId="3437571547" sldId="711"/>
            <ac:spMk id="2" creationId="{A27188E8-B6A4-34EC-736E-E1AA3C0EDA87}"/>
          </ac:spMkLst>
        </pc:spChg>
        <pc:spChg chg="del mod">
          <ac:chgData name="Tess Cross" userId="4491d74e-36d5-4986-987a-6a8b0f05fe8b" providerId="ADAL" clId="{8191C179-1739-40E8-B52A-73F5FCFAB9FD}" dt="2024-12-01T19:44:21.008" v="360" actId="478"/>
          <ac:spMkLst>
            <pc:docMk/>
            <pc:sldMk cId="3437571547" sldId="711"/>
            <ac:spMk id="42" creationId="{28A71849-E4D6-9E43-78D5-81B35EE49387}"/>
          </ac:spMkLst>
        </pc:spChg>
        <pc:spChg chg="mod">
          <ac:chgData name="Tess Cross" userId="4491d74e-36d5-4986-987a-6a8b0f05fe8b" providerId="ADAL" clId="{8191C179-1739-40E8-B52A-73F5FCFAB9FD}" dt="2024-12-01T19:44:25.698" v="362" actId="1076"/>
          <ac:spMkLst>
            <pc:docMk/>
            <pc:sldMk cId="3437571547" sldId="711"/>
            <ac:spMk id="46" creationId="{99206D72-8FE9-B568-2137-CD8F99332A2D}"/>
          </ac:spMkLst>
        </pc:spChg>
        <pc:picChg chg="mod">
          <ac:chgData name="Tess Cross" userId="4491d74e-36d5-4986-987a-6a8b0f05fe8b" providerId="ADAL" clId="{8191C179-1739-40E8-B52A-73F5FCFAB9FD}" dt="2024-12-01T19:44:24.129" v="361" actId="1076"/>
          <ac:picMkLst>
            <pc:docMk/>
            <pc:sldMk cId="3437571547" sldId="711"/>
            <ac:picMk id="60" creationId="{116175C0-DC31-F745-9828-50848C93E1D7}"/>
          </ac:picMkLst>
        </pc:picChg>
      </pc:sldChg>
      <pc:sldChg chg="modSp mod">
        <pc:chgData name="Tess Cross" userId="4491d74e-36d5-4986-987a-6a8b0f05fe8b" providerId="ADAL" clId="{8191C179-1739-40E8-B52A-73F5FCFAB9FD}" dt="2024-12-01T19:46:44.749" v="446" actId="20577"/>
        <pc:sldMkLst>
          <pc:docMk/>
          <pc:sldMk cId="1321216910" sldId="734"/>
        </pc:sldMkLst>
        <pc:spChg chg="mod">
          <ac:chgData name="Tess Cross" userId="4491d74e-36d5-4986-987a-6a8b0f05fe8b" providerId="ADAL" clId="{8191C179-1739-40E8-B52A-73F5FCFAB9FD}" dt="2024-12-01T19:46:44.749" v="446" actId="20577"/>
          <ac:spMkLst>
            <pc:docMk/>
            <pc:sldMk cId="1321216910" sldId="734"/>
            <ac:spMk id="42" creationId="{28A71849-E4D6-9E43-78D5-81B35EE49387}"/>
          </ac:spMkLst>
        </pc:spChg>
      </pc:sldChg>
      <pc:sldChg chg="modSp add mod">
        <pc:chgData name="Tess Cross" userId="4491d74e-36d5-4986-987a-6a8b0f05fe8b" providerId="ADAL" clId="{8191C179-1739-40E8-B52A-73F5FCFAB9FD}" dt="2024-11-30T10:28:47.865" v="91" actId="20577"/>
        <pc:sldMkLst>
          <pc:docMk/>
          <pc:sldMk cId="627122287" sldId="737"/>
        </pc:sldMkLst>
        <pc:spChg chg="mod">
          <ac:chgData name="Tess Cross" userId="4491d74e-36d5-4986-987a-6a8b0f05fe8b" providerId="ADAL" clId="{8191C179-1739-40E8-B52A-73F5FCFAB9FD}" dt="2024-11-30T10:28:47.865" v="91" actId="20577"/>
          <ac:spMkLst>
            <pc:docMk/>
            <pc:sldMk cId="627122287" sldId="737"/>
            <ac:spMk id="6" creationId="{C57E4D8F-0BF2-495D-AD3A-3554DCE0543A}"/>
          </ac:spMkLst>
        </pc:spChg>
      </pc:sldChg>
      <pc:sldChg chg="modSp add mod ord">
        <pc:chgData name="Tess Cross" userId="4491d74e-36d5-4986-987a-6a8b0f05fe8b" providerId="ADAL" clId="{8191C179-1739-40E8-B52A-73F5FCFAB9FD}" dt="2024-12-01T19:32:36.582" v="357" actId="20577"/>
        <pc:sldMkLst>
          <pc:docMk/>
          <pc:sldMk cId="1868027211" sldId="738"/>
        </pc:sldMkLst>
        <pc:spChg chg="mod">
          <ac:chgData name="Tess Cross" userId="4491d74e-36d5-4986-987a-6a8b0f05fe8b" providerId="ADAL" clId="{8191C179-1739-40E8-B52A-73F5FCFAB9FD}" dt="2024-12-01T19:32:36.582" v="357" actId="20577"/>
          <ac:spMkLst>
            <pc:docMk/>
            <pc:sldMk cId="1868027211" sldId="738"/>
            <ac:spMk id="4" creationId="{61AB1DFA-0D9F-4F4F-8C03-F430888BCCC9}"/>
          </ac:spMkLst>
        </pc:spChg>
      </pc:sldChg>
      <pc:sldChg chg="delSp new del mod ord">
        <pc:chgData name="Tess Cross" userId="4491d74e-36d5-4986-987a-6a8b0f05fe8b" providerId="ADAL" clId="{8191C179-1739-40E8-B52A-73F5FCFAB9FD}" dt="2024-12-01T19:32:05.736" v="271" actId="2696"/>
        <pc:sldMkLst>
          <pc:docMk/>
          <pc:sldMk cId="4096702967" sldId="738"/>
        </pc:sldMkLst>
        <pc:spChg chg="del">
          <ac:chgData name="Tess Cross" userId="4491d74e-36d5-4986-987a-6a8b0f05fe8b" providerId="ADAL" clId="{8191C179-1739-40E8-B52A-73F5FCFAB9FD}" dt="2024-12-01T19:27:27.019" v="206" actId="21"/>
          <ac:spMkLst>
            <pc:docMk/>
            <pc:sldMk cId="4096702967" sldId="738"/>
            <ac:spMk id="2" creationId="{C5D2F2A4-4D13-153A-2B27-BDB3579D2278}"/>
          </ac:spMkLst>
        </pc:spChg>
        <pc:spChg chg="del">
          <ac:chgData name="Tess Cross" userId="4491d74e-36d5-4986-987a-6a8b0f05fe8b" providerId="ADAL" clId="{8191C179-1739-40E8-B52A-73F5FCFAB9FD}" dt="2024-12-01T19:27:30.274" v="207" actId="21"/>
          <ac:spMkLst>
            <pc:docMk/>
            <pc:sldMk cId="4096702967" sldId="738"/>
            <ac:spMk id="3" creationId="{2338FCE5-E489-488F-D666-9BA69B650A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9C4D6-336F-4CB5-9E02-66EB5C698960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ACB6-4B3B-4DF5-AED7-FA1C1F475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8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5ACB6-4B3B-4DF5-AED7-FA1C1F475BD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0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very long down our street there came sailing</a:t>
            </a:r>
          </a:p>
          <a:p>
            <a:r>
              <a:rPr lang="en-GB" dirty="0"/>
              <a:t>With bright red lights flashing and loud sirens wailing</a:t>
            </a:r>
          </a:p>
          <a:p>
            <a:r>
              <a:rPr lang="en-GB" dirty="0"/>
              <a:t>The fire crew came to set work on their task,</a:t>
            </a:r>
          </a:p>
          <a:p>
            <a:r>
              <a:rPr lang="en-GB" dirty="0"/>
              <a:t> They were dressed in big boots they wore helmets and masks.</a:t>
            </a:r>
          </a:p>
          <a:p>
            <a:r>
              <a:rPr lang="en-GB" dirty="0"/>
              <a:t>They hooked up the hose and ran into the house</a:t>
            </a:r>
          </a:p>
          <a:p>
            <a:r>
              <a:rPr lang="en-GB" dirty="0"/>
              <a:t>And sprayed streams of water in order to douse,</a:t>
            </a:r>
          </a:p>
          <a:p>
            <a:r>
              <a:rPr lang="en-GB" dirty="0"/>
              <a:t>The table the curtains our lovely snack too</a:t>
            </a:r>
          </a:p>
          <a:p>
            <a:r>
              <a:rPr lang="en-GB" dirty="0"/>
              <a:t>And it didn’t take long till the fire was through.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9AC4B-A93B-485F-B764-CCA8F2D059A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38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1856-8DFE-4F7F-85D5-5FC008C0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704F-1F3A-44A5-8072-8FC02F072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D5CD4-B535-4CEB-BB9C-AC3DE985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A4654-3CD8-4B74-804D-F068E86D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067D-8828-44F9-854E-E9C44C74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4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74F7-212B-409C-A917-40F65D47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635B5-BB72-4E7D-9A96-32DC3FE4C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AFF4E-A0D5-4319-BCE5-6A7C5152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F38A7-C03B-4BD4-81F3-5AB47936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8C2D8-17AE-48DD-B222-07AE7E4B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58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6B870-5B0C-4877-9A25-2D63C4DAD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5CA95-0A95-4EBE-8F4D-2D9B61B6C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66461-E0AF-4242-A2FE-DEE52285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2FDC-C4C1-44C0-B08F-8DE60676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F07B-6282-4E69-8C36-F12615E4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9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B01F-CD5F-4821-83A3-6183FD83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E3988-4D19-412A-94F4-35557A3EA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5C11-DF0E-4583-B67E-DEED38BF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E2CF8-E5BC-42FE-87BF-18DEE64C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FF8B5-CD9F-4A19-9DC4-06A2265C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6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B7A3-F707-46F5-8164-41B797C3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5B88F-CE83-48C9-8BA9-0FC095591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FBBBE-8D37-439D-A2C6-41D91A54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1C90A-EB45-48CA-968F-2306AFE0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35A7-6752-4749-90C6-EF91F26D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2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BF22-B177-4CF2-B673-560D858D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1737-71B9-449C-B32B-342F72896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A5E7B-08F1-410D-BEC6-A64C07B21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1EC07-7EBC-491D-B0BF-5B3E1DFF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AF4C1-E099-4342-98AC-B89C721A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8E6B8-5C65-4A6B-B097-13BC680E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7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2179-125C-4DFB-BF7D-448065E0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D75FB-9123-4152-9B4E-C50D85769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B3746-6487-43FD-BB68-454D24330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99104-5CD5-44B3-80A7-6D270DCCC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8DA6C-713F-4FCC-97C8-714DDF3C9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0690F-41C2-4F5B-B656-4144E2A4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1E42B-55E1-45E8-832F-4F174955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6AB816-AB05-49CD-9261-10AD98EE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68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5D7D-B5D2-441F-A6DF-9F7B967A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6DD83-EB52-4894-B010-B3698088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31DFD-19EA-49B2-AB52-CC688814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30F2-0480-4145-878C-DA50B15C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78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B9BCF-B7F0-40A2-A546-17F46B3D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8187A-0DEF-4D97-AF59-5CA3B653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5006D-7419-46D7-9EC4-8FE91183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6BF8-1E1A-4541-B962-475DBA17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D5BED-9EF8-4771-88F1-8D848FB6B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F913C-D212-4456-8324-374F8160B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B4812-0D5D-4ECB-93FC-2932A29F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9373D-CF4B-49B1-A172-C0EE5A57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1E7C7-BBFB-490B-8AD4-2CCDC00C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28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487-53A2-487B-B660-F06BF672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C23D3-A422-420F-A231-5242E2E27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88419-4F0C-474A-87E7-532FBBAA5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D870-93D1-4E1C-8829-AAFA7283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BC1D9-58C8-4C67-9258-0ACED417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6EB6B-933F-47AE-8101-BB7C7B50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4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28DE2-A794-4C43-B3B2-0CAF4C64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6673C-4649-4817-B629-36F38D241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E30BD-A9F8-4658-A67A-609C1371D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A84CB-73E9-4F99-B919-9474ACCE3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2523E-051B-4CB5-8305-42126D276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FcZPXJjHmM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tif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tiff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6.jpeg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commons.wikimedia.org/wiki/File:Fireicon03.svg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LG74Ir1_Io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2">
            <a:extLst>
              <a:ext uri="{FF2B5EF4-FFF2-40B4-BE49-F238E27FC236}">
                <a16:creationId xmlns:a16="http://schemas.microsoft.com/office/drawing/2014/main" id="{DB750CCA-F5AE-4A18-BFF7-E9E080566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ACCFCB-4B2A-D9F9-2882-440D551028D7}"/>
              </a:ext>
            </a:extLst>
          </p:cNvPr>
          <p:cNvSpPr/>
          <p:nvPr/>
        </p:nvSpPr>
        <p:spPr>
          <a:xfrm>
            <a:off x="732988" y="3601449"/>
            <a:ext cx="10726024" cy="3031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 Aware and take Care</a:t>
            </a:r>
          </a:p>
        </p:txBody>
      </p:sp>
      <p:pic>
        <p:nvPicPr>
          <p:cNvPr id="5" name="Picture 4" descr="A logo for a fire brigade&#10;&#10;Description automatically generated">
            <a:extLst>
              <a:ext uri="{FF2B5EF4-FFF2-40B4-BE49-F238E27FC236}">
                <a16:creationId xmlns:a16="http://schemas.microsoft.com/office/drawing/2014/main" id="{98598A82-B0DB-9E01-64C8-04ED74F4E1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62" y="4969612"/>
            <a:ext cx="2395340" cy="1007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DC4912-84C3-499E-9FBF-68DCF132A5A9}"/>
              </a:ext>
            </a:extLst>
          </p:cNvPr>
          <p:cNvSpPr txBox="1"/>
          <p:nvPr/>
        </p:nvSpPr>
        <p:spPr>
          <a:xfrm>
            <a:off x="803029" y="3553511"/>
            <a:ext cx="10445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Aware &amp; Take 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</a:p>
        </p:txBody>
      </p:sp>
      <p:pic>
        <p:nvPicPr>
          <p:cNvPr id="7" name="Picture 6" descr="A fire truck with a blue and red text&#10;&#10;Description automatically generated">
            <a:extLst>
              <a:ext uri="{FF2B5EF4-FFF2-40B4-BE49-F238E27FC236}">
                <a16:creationId xmlns:a16="http://schemas.microsoft.com/office/drawing/2014/main" id="{04671D9E-69AF-EB7D-F874-834A73A61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0399" y="4857294"/>
            <a:ext cx="2598572" cy="16835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077489-4DD7-B1D3-1A9A-DBA56DCABA46}"/>
              </a:ext>
            </a:extLst>
          </p:cNvPr>
          <p:cNvSpPr/>
          <p:nvPr/>
        </p:nvSpPr>
        <p:spPr>
          <a:xfrm>
            <a:off x="3471642" y="5110213"/>
            <a:ext cx="5248715" cy="1152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Firefighters</a:t>
            </a:r>
          </a:p>
        </p:txBody>
      </p:sp>
    </p:spTree>
    <p:extLst>
      <p:ext uri="{BB962C8B-B14F-4D97-AF65-F5344CB8AC3E}">
        <p14:creationId xmlns:p14="http://schemas.microsoft.com/office/powerpoint/2010/main" val="367965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05C9999B-85F6-403E-84A1-0DC2F00E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914" y="-7778"/>
            <a:ext cx="3657600" cy="24003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B0B954B-6656-0D37-B183-6B5A4CC385B2}"/>
              </a:ext>
            </a:extLst>
          </p:cNvPr>
          <p:cNvSpPr txBox="1"/>
          <p:nvPr/>
        </p:nvSpPr>
        <p:spPr>
          <a:xfrm>
            <a:off x="8527038" y="1783752"/>
            <a:ext cx="3896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Does as they are asked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554B5-0E59-4A83-76D0-29048C09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9526"/>
            <a:ext cx="3810000" cy="235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28AFC-3D45-A6BA-C4AF-6D8B0090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8175"/>
            <a:ext cx="3743325" cy="240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4FED2-4B26-ECA3-39D4-4648BB88D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50" y="4458796"/>
            <a:ext cx="3829050" cy="2409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E6BB13-D0DB-9701-2911-CD685837F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301" y="4532336"/>
            <a:ext cx="379095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B540F5-8ABC-1170-3C58-D52149465E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56"/>
          <a:stretch/>
        </p:blipFill>
        <p:spPr>
          <a:xfrm>
            <a:off x="0" y="-14606"/>
            <a:ext cx="3743325" cy="2352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9E8A84-6548-7384-8374-E8991C259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38070"/>
            <a:ext cx="3733800" cy="211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E4860-17A0-869D-BE24-EDDC42A80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714" y="2397611"/>
            <a:ext cx="3733800" cy="21101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445F45-6052-D971-D676-56E916D6BB4C}"/>
              </a:ext>
            </a:extLst>
          </p:cNvPr>
          <p:cNvSpPr txBox="1"/>
          <p:nvPr/>
        </p:nvSpPr>
        <p:spPr>
          <a:xfrm>
            <a:off x="1713553" y="3227530"/>
            <a:ext cx="2139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Is brave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042099-3B0E-44B1-92D3-DED275B0EDEC}"/>
              </a:ext>
            </a:extLst>
          </p:cNvPr>
          <p:cNvSpPr txBox="1"/>
          <p:nvPr/>
        </p:nvSpPr>
        <p:spPr>
          <a:xfrm>
            <a:off x="8641815" y="2874725"/>
            <a:ext cx="1452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Speaks clearly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73563A-C707-B625-7E07-193B68FA7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464" y="4068566"/>
            <a:ext cx="3829050" cy="379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470CF6-FF74-ADAC-FCEA-648690C32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924" y="4104443"/>
            <a:ext cx="3829050" cy="379609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A13CFFE7-73AC-5895-BD92-E8871A84A0C7}"/>
              </a:ext>
            </a:extLst>
          </p:cNvPr>
          <p:cNvSpPr/>
          <p:nvPr/>
        </p:nvSpPr>
        <p:spPr>
          <a:xfrm>
            <a:off x="11102804" y="2619621"/>
            <a:ext cx="880153" cy="628957"/>
          </a:xfrm>
          <a:prstGeom prst="wedgeEllipseCallout">
            <a:avLst>
              <a:gd name="adj1" fmla="val -101424"/>
              <a:gd name="adj2" fmla="val 529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A71849-E4D6-9E43-78D5-81B35EE49387}"/>
              </a:ext>
            </a:extLst>
          </p:cNvPr>
          <p:cNvSpPr txBox="1"/>
          <p:nvPr/>
        </p:nvSpPr>
        <p:spPr>
          <a:xfrm>
            <a:off x="4437944" y="2632336"/>
            <a:ext cx="3425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You ……….</a:t>
            </a:r>
          </a:p>
        </p:txBody>
      </p:sp>
      <p:pic>
        <p:nvPicPr>
          <p:cNvPr id="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4B5C68BB-3911-8A2A-B688-02443740F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1683" y="2534357"/>
            <a:ext cx="813807" cy="173041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E3C657-5956-AAF3-7B2F-7100BB683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13" t="31710" r="43200" b="25112"/>
          <a:stretch/>
        </p:blipFill>
        <p:spPr>
          <a:xfrm flipH="1">
            <a:off x="-721558" y="2482369"/>
            <a:ext cx="2464051" cy="17160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5C3861-3588-94EF-BAF9-330EED92A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61783" y="3166777"/>
            <a:ext cx="7352940" cy="728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15A49D-4FE5-5F08-851B-74EDB57AB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0633" y="3125838"/>
            <a:ext cx="7101028" cy="6813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D2D282F-CF41-AA5A-C5E1-0674899E3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956" y="4302806"/>
            <a:ext cx="12678509" cy="2521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6175C0-DC31-F745-9828-50848C93E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914" y="2308711"/>
            <a:ext cx="12678509" cy="2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C57E4D8F-0BF2-495D-AD3A-3554DCE0543A}"/>
              </a:ext>
            </a:extLst>
          </p:cNvPr>
          <p:cNvSpPr/>
          <p:nvPr/>
        </p:nvSpPr>
        <p:spPr>
          <a:xfrm>
            <a:off x="476898" y="1299349"/>
            <a:ext cx="5780867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be a firefighter!</a:t>
            </a:r>
          </a:p>
          <a:p>
            <a:pPr algn="ctr"/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>
                <a:ln w="0"/>
                <a:solidFill>
                  <a:srgbClr val="00B050"/>
                </a:solidFill>
              </a:rPr>
              <a:t>N</a:t>
            </a:r>
            <a:r>
              <a:rPr lang="en-US" sz="4000" b="0" cap="none" spc="0">
                <a:ln w="0"/>
                <a:solidFill>
                  <a:srgbClr val="00B050"/>
                </a:solidFill>
              </a:rPr>
              <a:t>ow </a:t>
            </a:r>
            <a:r>
              <a:rPr lang="en-US" sz="4000" b="0" cap="none" spc="0" dirty="0">
                <a:ln w="0"/>
                <a:solidFill>
                  <a:srgbClr val="00B050"/>
                </a:solidFill>
              </a:rPr>
              <a:t>you know what firefighters do and wha</a:t>
            </a:r>
            <a:r>
              <a:rPr lang="en-US" sz="4000" dirty="0">
                <a:ln w="0"/>
                <a:solidFill>
                  <a:srgbClr val="00B050"/>
                </a:solidFill>
              </a:rPr>
              <a:t>t a firefighter is like, let’s have a go!  </a:t>
            </a:r>
            <a:endParaRPr lang="en-US" sz="4000" b="0" cap="none" spc="0" dirty="0">
              <a:ln w="0"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35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C57E4D8F-0BF2-495D-AD3A-3554DCE0543A}"/>
              </a:ext>
            </a:extLst>
          </p:cNvPr>
          <p:cNvSpPr/>
          <p:nvPr/>
        </p:nvSpPr>
        <p:spPr>
          <a:xfrm>
            <a:off x="476898" y="1299349"/>
            <a:ext cx="5780867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B050"/>
                </a:solidFill>
              </a:rPr>
              <a:t>Join in the actions in the video</a:t>
            </a:r>
          </a:p>
          <a:p>
            <a:pPr algn="ctr"/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4000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Firefighter Actions</a:t>
            </a:r>
            <a:endParaRPr lang="en-US" sz="4000" b="0" cap="none" spc="0" dirty="0">
              <a:ln w="0"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0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C57E4D8F-0BF2-495D-AD3A-3554DCE0543A}"/>
              </a:ext>
            </a:extLst>
          </p:cNvPr>
          <p:cNvSpPr/>
          <p:nvPr/>
        </p:nvSpPr>
        <p:spPr>
          <a:xfrm>
            <a:off x="476898" y="1299349"/>
            <a:ext cx="57808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>
                <a:ln w="0"/>
                <a:solidFill>
                  <a:srgbClr val="00B050"/>
                </a:solidFill>
              </a:rPr>
              <a:t>You can be like a firefighter. </a:t>
            </a:r>
          </a:p>
        </p:txBody>
      </p:sp>
    </p:spTree>
    <p:extLst>
      <p:ext uri="{BB962C8B-B14F-4D97-AF65-F5344CB8AC3E}">
        <p14:creationId xmlns:p14="http://schemas.microsoft.com/office/powerpoint/2010/main" val="62712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eet">
            <a:extLst>
              <a:ext uri="{FF2B5EF4-FFF2-40B4-BE49-F238E27FC236}">
                <a16:creationId xmlns:a16="http://schemas.microsoft.com/office/drawing/2014/main" id="{08ED9E6C-1F0E-431C-8DA1-C1CAC94E76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7" y="0"/>
            <a:ext cx="12324134" cy="6858000"/>
          </a:xfrm>
          <a:prstGeom prst="rect">
            <a:avLst/>
          </a:prstGeom>
        </p:spPr>
      </p:pic>
      <p:pic>
        <p:nvPicPr>
          <p:cNvPr id="8" name="Picture 7" descr="Fire engine">
            <a:extLst>
              <a:ext uri="{FF2B5EF4-FFF2-40B4-BE49-F238E27FC236}">
                <a16:creationId xmlns:a16="http://schemas.microsoft.com/office/drawing/2014/main" id="{B1C058DA-6E86-4F68-BD68-047C32E42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92" y="-135630"/>
            <a:ext cx="12192000" cy="6858000"/>
          </a:xfrm>
          <a:prstGeom prst="rect">
            <a:avLst/>
          </a:prstGeom>
        </p:spPr>
      </p:pic>
      <p:pic>
        <p:nvPicPr>
          <p:cNvPr id="7" name="Picture 6" descr="pavement">
            <a:extLst>
              <a:ext uri="{FF2B5EF4-FFF2-40B4-BE49-F238E27FC236}">
                <a16:creationId xmlns:a16="http://schemas.microsoft.com/office/drawing/2014/main" id="{68D1E695-ACFF-4307-800F-94B871F54D5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134" y="5175504"/>
            <a:ext cx="12324134" cy="1659288"/>
          </a:xfrm>
          <a:prstGeom prst="rect">
            <a:avLst/>
          </a:prstGeom>
        </p:spPr>
      </p:pic>
      <p:pic>
        <p:nvPicPr>
          <p:cNvPr id="5" name="Picture 4" descr="hose">
            <a:extLst>
              <a:ext uri="{FF2B5EF4-FFF2-40B4-BE49-F238E27FC236}">
                <a16:creationId xmlns:a16="http://schemas.microsoft.com/office/drawing/2014/main" id="{AFBDF62F-E3EA-493F-9BAF-2ABF63F41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89" y="956532"/>
            <a:ext cx="10370360" cy="5833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water">
            <a:extLst>
              <a:ext uri="{FF2B5EF4-FFF2-40B4-BE49-F238E27FC236}">
                <a16:creationId xmlns:a16="http://schemas.microsoft.com/office/drawing/2014/main" id="{C283618D-2A03-4153-AA84-6244F5456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33" y="-657824"/>
            <a:ext cx="10370360" cy="5833328"/>
          </a:xfrm>
          <a:prstGeom prst="rect">
            <a:avLst/>
          </a:prstGeom>
        </p:spPr>
      </p:pic>
      <p:pic>
        <p:nvPicPr>
          <p:cNvPr id="9" name="Picture 8" descr="FF">
            <a:extLst>
              <a:ext uri="{FF2B5EF4-FFF2-40B4-BE49-F238E27FC236}">
                <a16:creationId xmlns:a16="http://schemas.microsoft.com/office/drawing/2014/main" id="{C00AB944-8B44-4FBA-ACD6-FD15D4D0ED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2902" y="199257"/>
            <a:ext cx="372010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adder">
            <a:extLst>
              <a:ext uri="{FF2B5EF4-FFF2-40B4-BE49-F238E27FC236}">
                <a16:creationId xmlns:a16="http://schemas.microsoft.com/office/drawing/2014/main" id="{8F534A6E-4409-4072-9174-783D775B80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22"/>
          <a:stretch/>
        </p:blipFill>
        <p:spPr>
          <a:xfrm>
            <a:off x="1883674" y="-1067207"/>
            <a:ext cx="513210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967172-D8C2-DFC2-F2A7-67B8C1F9DEC3}"/>
              </a:ext>
            </a:extLst>
          </p:cNvPr>
          <p:cNvSpPr/>
          <p:nvPr/>
        </p:nvSpPr>
        <p:spPr>
          <a:xfrm>
            <a:off x="1948820" y="199257"/>
            <a:ext cx="2709320" cy="1584594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Put on your fire kit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EF6A68-8572-45DC-9B97-0DD9DEFBA7AA}"/>
              </a:ext>
            </a:extLst>
          </p:cNvPr>
          <p:cNvSpPr/>
          <p:nvPr/>
        </p:nvSpPr>
        <p:spPr>
          <a:xfrm>
            <a:off x="9436157" y="572248"/>
            <a:ext cx="2709320" cy="158459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</a:t>
            </a:r>
          </a:p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Drive the fire engine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3BFBD3-B12E-9B73-2C7F-52901FD709CD}"/>
              </a:ext>
            </a:extLst>
          </p:cNvPr>
          <p:cNvSpPr/>
          <p:nvPr/>
        </p:nvSpPr>
        <p:spPr>
          <a:xfrm>
            <a:off x="3386680" y="5227895"/>
            <a:ext cx="2709320" cy="1584594"/>
          </a:xfrm>
          <a:prstGeom prst="rect">
            <a:avLst/>
          </a:prstGeom>
          <a:solidFill>
            <a:srgbClr val="33CC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Climb the ladder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6F9DBD-057F-4D13-936A-AD30C8F78F41}"/>
              </a:ext>
            </a:extLst>
          </p:cNvPr>
          <p:cNvSpPr/>
          <p:nvPr/>
        </p:nvSpPr>
        <p:spPr>
          <a:xfrm>
            <a:off x="8817823" y="5023986"/>
            <a:ext cx="2709320" cy="1584594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4 </a:t>
            </a:r>
          </a:p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use the hose</a:t>
            </a:r>
          </a:p>
        </p:txBody>
      </p:sp>
    </p:spTree>
    <p:extLst>
      <p:ext uri="{BB962C8B-B14F-4D97-AF65-F5344CB8AC3E}">
        <p14:creationId xmlns:p14="http://schemas.microsoft.com/office/powerpoint/2010/main" val="37908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accel="12000" decel="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6000" decel="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accel="10000" decel="1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accel="12000" decel="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6000" decel="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accel="10000" decel="1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 14 Down our street they came 2">
            <a:extLst>
              <a:ext uri="{FF2B5EF4-FFF2-40B4-BE49-F238E27FC236}">
                <a16:creationId xmlns:a16="http://schemas.microsoft.com/office/drawing/2014/main" id="{17EA2A2A-FF91-4A2C-AC7C-27B92E85D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D25F0E-7E4D-BB74-6558-4E1FBCE3A9BD}"/>
              </a:ext>
            </a:extLst>
          </p:cNvPr>
          <p:cNvSpPr/>
          <p:nvPr/>
        </p:nvSpPr>
        <p:spPr>
          <a:xfrm>
            <a:off x="4144617" y="142355"/>
            <a:ext cx="1951383" cy="99391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brave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6BF36-0096-F096-BF46-510FB0020196}"/>
              </a:ext>
            </a:extLst>
          </p:cNvPr>
          <p:cNvSpPr/>
          <p:nvPr/>
        </p:nvSpPr>
        <p:spPr>
          <a:xfrm>
            <a:off x="9967550" y="395380"/>
            <a:ext cx="1951383" cy="99391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teamwork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5AC14-88EF-D88A-41B5-2AEDB78E77AF}"/>
              </a:ext>
            </a:extLst>
          </p:cNvPr>
          <p:cNvSpPr/>
          <p:nvPr/>
        </p:nvSpPr>
        <p:spPr>
          <a:xfrm>
            <a:off x="360513" y="5571408"/>
            <a:ext cx="1951383" cy="993913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follows instructions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C0678F-2100-739D-E85B-5D60F365A211}"/>
              </a:ext>
            </a:extLst>
          </p:cNvPr>
          <p:cNvSpPr/>
          <p:nvPr/>
        </p:nvSpPr>
        <p:spPr>
          <a:xfrm>
            <a:off x="9782241" y="5487019"/>
            <a:ext cx="1951383" cy="99391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listens carefully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A6A4E-9E37-CBD2-664F-7D12646A9644}"/>
              </a:ext>
            </a:extLst>
          </p:cNvPr>
          <p:cNvSpPr/>
          <p:nvPr/>
        </p:nvSpPr>
        <p:spPr>
          <a:xfrm>
            <a:off x="2802618" y="1278623"/>
            <a:ext cx="1951383" cy="993913"/>
          </a:xfrm>
          <a:prstGeom prst="rect">
            <a:avLst/>
          </a:prstGeom>
          <a:solidFill>
            <a:srgbClr val="33CC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perseveres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1760D-D94C-1AF8-E398-C73A55187A4A}"/>
              </a:ext>
            </a:extLst>
          </p:cNvPr>
          <p:cNvSpPr/>
          <p:nvPr/>
        </p:nvSpPr>
        <p:spPr>
          <a:xfrm>
            <a:off x="4220818" y="5487018"/>
            <a:ext cx="1951383" cy="993913"/>
          </a:xfrm>
          <a:prstGeom prst="rect">
            <a:avLst/>
          </a:prstGeom>
          <a:solidFill>
            <a:srgbClr val="33CC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keeps fit and healthy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9BCD86-0EC5-B545-3158-EF9A65CF053D}"/>
              </a:ext>
            </a:extLst>
          </p:cNvPr>
          <p:cNvSpPr/>
          <p:nvPr/>
        </p:nvSpPr>
        <p:spPr>
          <a:xfrm>
            <a:off x="4162839" y="3054061"/>
            <a:ext cx="1951383" cy="993913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speaks clearly &amp; carefully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DE631-BB8D-49D4-C0C4-8FDF6019804D}"/>
              </a:ext>
            </a:extLst>
          </p:cNvPr>
          <p:cNvSpPr/>
          <p:nvPr/>
        </p:nvSpPr>
        <p:spPr>
          <a:xfrm>
            <a:off x="8399045" y="1851663"/>
            <a:ext cx="1951383" cy="99391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Kind and thoughtful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4A1E13-3CF7-734F-FBC4-9270D22A59EF}"/>
              </a:ext>
            </a:extLst>
          </p:cNvPr>
          <p:cNvSpPr/>
          <p:nvPr/>
        </p:nvSpPr>
        <p:spPr>
          <a:xfrm>
            <a:off x="110728" y="108030"/>
            <a:ext cx="3328212" cy="993913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What is a firefighter like?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759A97-236C-C2E9-694F-E826246C2322}"/>
              </a:ext>
            </a:extLst>
          </p:cNvPr>
          <p:cNvSpPr/>
          <p:nvPr/>
        </p:nvSpPr>
        <p:spPr>
          <a:xfrm>
            <a:off x="6834111" y="467280"/>
            <a:ext cx="1951383" cy="993913"/>
          </a:xfrm>
          <a:prstGeom prst="rect">
            <a:avLst/>
          </a:prstGeom>
          <a:solidFill>
            <a:srgbClr val="33CC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encouraging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4F483-1223-F481-9601-B71718231CA5}"/>
              </a:ext>
            </a:extLst>
          </p:cNvPr>
          <p:cNvSpPr/>
          <p:nvPr/>
        </p:nvSpPr>
        <p:spPr>
          <a:xfrm>
            <a:off x="360512" y="1892035"/>
            <a:ext cx="1951383" cy="99391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trustworthy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2D3256-7A78-5597-E9E0-775168507866}"/>
              </a:ext>
            </a:extLst>
          </p:cNvPr>
          <p:cNvSpPr/>
          <p:nvPr/>
        </p:nvSpPr>
        <p:spPr>
          <a:xfrm>
            <a:off x="946921" y="3676041"/>
            <a:ext cx="1951383" cy="99391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respectful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29D546-1809-2FDE-8D1F-6BA101E91983}"/>
              </a:ext>
            </a:extLst>
          </p:cNvPr>
          <p:cNvSpPr/>
          <p:nvPr/>
        </p:nvSpPr>
        <p:spPr>
          <a:xfrm>
            <a:off x="7064369" y="3857874"/>
            <a:ext cx="1951383" cy="993913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asks for help </a:t>
            </a:r>
          </a:p>
        </p:txBody>
      </p:sp>
    </p:spTree>
    <p:extLst>
      <p:ext uri="{BB962C8B-B14F-4D97-AF65-F5344CB8AC3E}">
        <p14:creationId xmlns:p14="http://schemas.microsoft.com/office/powerpoint/2010/main" val="34182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B1DFA-0D9F-4F4F-8C03-F430888BCCC9}"/>
              </a:ext>
            </a:extLst>
          </p:cNvPr>
          <p:cNvSpPr/>
          <p:nvPr/>
        </p:nvSpPr>
        <p:spPr>
          <a:xfrm>
            <a:off x="542440" y="1200641"/>
            <a:ext cx="57808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firefighters do?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55BB4C7-A3CC-4F6C-BAD8-0024809DF4F0}"/>
              </a:ext>
            </a:extLst>
          </p:cNvPr>
          <p:cNvSpPr/>
          <p:nvPr/>
        </p:nvSpPr>
        <p:spPr>
          <a:xfrm>
            <a:off x="407322" y="2076600"/>
            <a:ext cx="57808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firefighters have to help them?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C57E4D8F-0BF2-495D-AD3A-3554DCE0543A}"/>
              </a:ext>
            </a:extLst>
          </p:cNvPr>
          <p:cNvSpPr/>
          <p:nvPr/>
        </p:nvSpPr>
        <p:spPr>
          <a:xfrm>
            <a:off x="407324" y="5076219"/>
            <a:ext cx="57808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be a firefighter!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hlinkClick r:id="" action="ppaction://noaction"/>
            <a:extLst>
              <a:ext uri="{FF2B5EF4-FFF2-40B4-BE49-F238E27FC236}">
                <a16:creationId xmlns:a16="http://schemas.microsoft.com/office/drawing/2014/main" id="{DC2591B2-216F-412F-9F25-5830128F52EB}"/>
              </a:ext>
            </a:extLst>
          </p:cNvPr>
          <p:cNvSpPr/>
          <p:nvPr/>
        </p:nvSpPr>
        <p:spPr>
          <a:xfrm>
            <a:off x="746101" y="3542457"/>
            <a:ext cx="51033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firefighters like?</a:t>
            </a:r>
          </a:p>
        </p:txBody>
      </p:sp>
    </p:spTree>
    <p:extLst>
      <p:ext uri="{BB962C8B-B14F-4D97-AF65-F5344CB8AC3E}">
        <p14:creationId xmlns:p14="http://schemas.microsoft.com/office/powerpoint/2010/main" val="420649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B1DFA-0D9F-4F4F-8C03-F430888BCCC9}"/>
              </a:ext>
            </a:extLst>
          </p:cNvPr>
          <p:cNvSpPr/>
          <p:nvPr/>
        </p:nvSpPr>
        <p:spPr>
          <a:xfrm>
            <a:off x="542440" y="1200641"/>
            <a:ext cx="5780867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firefighters do?</a:t>
            </a:r>
          </a:p>
          <a:p>
            <a:pPr algn="ctr"/>
            <a:endParaRPr lang="en-US" sz="4000" dirty="0">
              <a:ln w="0"/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</a:rPr>
              <a:t>Watch the playmobile firefighter’s video. </a:t>
            </a:r>
          </a:p>
          <a:p>
            <a:pPr algn="ctr"/>
            <a:endParaRPr lang="en-US" sz="40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9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YMOBIL and London Fire Brigade to the Rescue">
            <a:hlinkClick r:id="" action="ppaction://media"/>
            <a:extLst>
              <a:ext uri="{FF2B5EF4-FFF2-40B4-BE49-F238E27FC236}">
                <a16:creationId xmlns:a16="http://schemas.microsoft.com/office/drawing/2014/main" id="{2792DB9E-0C74-487B-92F9-E8E5AB41B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14" y="0"/>
            <a:ext cx="12263614" cy="68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2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B1DFA-0D9F-4F4F-8C03-F430888BCCC9}"/>
              </a:ext>
            </a:extLst>
          </p:cNvPr>
          <p:cNvSpPr/>
          <p:nvPr/>
        </p:nvSpPr>
        <p:spPr>
          <a:xfrm>
            <a:off x="542440" y="1200641"/>
            <a:ext cx="5780867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firefighters do?</a:t>
            </a:r>
          </a:p>
          <a:p>
            <a:pPr algn="ctr"/>
            <a:endParaRPr lang="en-US" sz="4000" dirty="0">
              <a:ln w="0"/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</a:rPr>
              <a:t>Can you remember the three rescues the firefighters made?</a:t>
            </a:r>
          </a:p>
          <a:p>
            <a:pPr algn="ctr"/>
            <a:endParaRPr lang="en-US" sz="40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2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cycle, person, riding&#10;&#10;Description automatically generated">
            <a:extLst>
              <a:ext uri="{FF2B5EF4-FFF2-40B4-BE49-F238E27FC236}">
                <a16:creationId xmlns:a16="http://schemas.microsoft.com/office/drawing/2014/main" id="{2351EC92-CBA3-4A70-A3F6-A291B6A0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160" y="156270"/>
            <a:ext cx="2906639" cy="213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car, indoor, sitting, truck&#10;&#10;Description automatically generated">
            <a:extLst>
              <a:ext uri="{FF2B5EF4-FFF2-40B4-BE49-F238E27FC236}">
                <a16:creationId xmlns:a16="http://schemas.microsoft.com/office/drawing/2014/main" id="{72E66997-2C8C-4A0B-9641-42D95FA19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9909" y="2350408"/>
            <a:ext cx="2906890" cy="213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6DBCD4EC-30DF-491F-A4DC-E87192EFA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848" y="4588307"/>
            <a:ext cx="3029653" cy="218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B6D1A7-674E-4FFD-A166-0E093D4E0BB8}"/>
              </a:ext>
            </a:extLst>
          </p:cNvPr>
          <p:cNvSpPr txBox="1"/>
          <p:nvPr/>
        </p:nvSpPr>
        <p:spPr>
          <a:xfrm>
            <a:off x="3872508" y="7029842"/>
            <a:ext cx="823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commons.wikimedia.org/wiki/File:Fireicon03.sv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7A24E-6C72-47A5-82EF-8BA2352B89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9" t="9179" r="23392" b="1494"/>
          <a:stretch/>
        </p:blipFill>
        <p:spPr>
          <a:xfrm>
            <a:off x="2380115" y="2471996"/>
            <a:ext cx="2906639" cy="213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4B970-5134-4A51-9F8E-D3671BF32D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85" t="1708" r="25036" b="3218"/>
          <a:stretch/>
        </p:blipFill>
        <p:spPr>
          <a:xfrm>
            <a:off x="2346547" y="158131"/>
            <a:ext cx="2910633" cy="224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Icon&#10;&#10;Description automatically generated with low confidence">
            <a:extLst>
              <a:ext uri="{FF2B5EF4-FFF2-40B4-BE49-F238E27FC236}">
                <a16:creationId xmlns:a16="http://schemas.microsoft.com/office/drawing/2014/main" id="{4EA9C29C-9F2F-4A3D-A23A-DCBCE0B465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11" y="325320"/>
            <a:ext cx="1438772" cy="1966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15D46E1-AACC-4FF8-96EE-D466AF9020E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5066" y="891039"/>
            <a:ext cx="541261" cy="834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4AF558-C492-4D9C-A4D0-9C932DF07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26" t="13773" r="15438" b="-1364"/>
          <a:stretch/>
        </p:blipFill>
        <p:spPr>
          <a:xfrm>
            <a:off x="2317514" y="4580499"/>
            <a:ext cx="2914375" cy="224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car final">
            <a:extLst>
              <a:ext uri="{FF2B5EF4-FFF2-40B4-BE49-F238E27FC236}">
                <a16:creationId xmlns:a16="http://schemas.microsoft.com/office/drawing/2014/main" id="{3192691D-4869-4DC5-9857-973F352FC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09" y="2403542"/>
            <a:ext cx="3146005" cy="190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FLOAT TO LIVE NO TEXT">
            <a:extLst>
              <a:ext uri="{FF2B5EF4-FFF2-40B4-BE49-F238E27FC236}">
                <a16:creationId xmlns:a16="http://schemas.microsoft.com/office/drawing/2014/main" id="{D23800BA-EEF8-4C2D-A05E-1D13B02D3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80" y="4592615"/>
            <a:ext cx="3173820" cy="207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Icon&#10;&#10;Description automatically generated with low confidence">
            <a:extLst>
              <a:ext uri="{FF2B5EF4-FFF2-40B4-BE49-F238E27FC236}">
                <a16:creationId xmlns:a16="http://schemas.microsoft.com/office/drawing/2014/main" id="{22AEE263-29BA-4AD9-B76E-40F3C0F309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856" y="2379082"/>
            <a:ext cx="2175682" cy="232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Icon&#10;&#10;Description automatically generated with low confidence">
            <a:extLst>
              <a:ext uri="{FF2B5EF4-FFF2-40B4-BE49-F238E27FC236}">
                <a16:creationId xmlns:a16="http://schemas.microsoft.com/office/drawing/2014/main" id="{65A5E06B-DD23-4D2D-A02E-64845ACE1CA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0" y="4449903"/>
            <a:ext cx="2240497" cy="232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ontent Placeholder 4" descr="A picture containing toy, photo, table&#10;&#10;Description automatically generated">
            <a:extLst>
              <a:ext uri="{FF2B5EF4-FFF2-40B4-BE49-F238E27FC236}">
                <a16:creationId xmlns:a16="http://schemas.microsoft.com/office/drawing/2014/main" id="{89ACDD32-D9C7-24F7-2DF7-5C4016A4034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779" y="709499"/>
            <a:ext cx="3366253" cy="128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26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55BB4C7-A3CC-4F6C-BAD8-0024809DF4F0}"/>
              </a:ext>
            </a:extLst>
          </p:cNvPr>
          <p:cNvSpPr/>
          <p:nvPr/>
        </p:nvSpPr>
        <p:spPr>
          <a:xfrm>
            <a:off x="437140" y="1360982"/>
            <a:ext cx="5780867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firefighters have to help them?</a:t>
            </a:r>
          </a:p>
          <a:p>
            <a:pPr algn="ctr"/>
            <a:endParaRPr lang="en-US" sz="44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</a:rPr>
              <a:t>Watch Firefighter Heather.</a:t>
            </a:r>
          </a:p>
          <a:p>
            <a:pPr algn="ctr"/>
            <a:endParaRPr lang="en-US" sz="4000" dirty="0">
              <a:ln w="0"/>
              <a:solidFill>
                <a:schemeClr val="accent1"/>
              </a:solidFill>
            </a:endParaRPr>
          </a:p>
          <a:p>
            <a:pPr algn="ctr"/>
            <a:r>
              <a:rPr lang="en-GB" sz="4000" dirty="0">
                <a:hlinkClick r:id="rId4"/>
              </a:rPr>
              <a:t>What Firefighters Do - YouTube</a:t>
            </a:r>
            <a:r>
              <a:rPr lang="en-US" sz="4000" b="0" cap="none" spc="0" dirty="0">
                <a:ln w="0"/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8438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hlinkClick r:id="" action="ppaction://noaction"/>
            <a:extLst>
              <a:ext uri="{FF2B5EF4-FFF2-40B4-BE49-F238E27FC236}">
                <a16:creationId xmlns:a16="http://schemas.microsoft.com/office/drawing/2014/main" id="{DC2591B2-216F-412F-9F25-5830128F52EB}"/>
              </a:ext>
            </a:extLst>
          </p:cNvPr>
          <p:cNvSpPr/>
          <p:nvPr/>
        </p:nvSpPr>
        <p:spPr>
          <a:xfrm>
            <a:off x="746101" y="1485057"/>
            <a:ext cx="51033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firefighters like?</a:t>
            </a:r>
          </a:p>
        </p:txBody>
      </p:sp>
    </p:spTree>
    <p:extLst>
      <p:ext uri="{BB962C8B-B14F-4D97-AF65-F5344CB8AC3E}">
        <p14:creationId xmlns:p14="http://schemas.microsoft.com/office/powerpoint/2010/main" val="421169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05C9999B-85F6-403E-84A1-0DC2F00E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914" y="-7778"/>
            <a:ext cx="3657600" cy="24003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B0B954B-6656-0D37-B183-6B5A4CC385B2}"/>
              </a:ext>
            </a:extLst>
          </p:cNvPr>
          <p:cNvSpPr txBox="1"/>
          <p:nvPr/>
        </p:nvSpPr>
        <p:spPr>
          <a:xfrm>
            <a:off x="8527038" y="1783752"/>
            <a:ext cx="3896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Does as they are asked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554B5-0E59-4A83-76D0-29048C09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9526"/>
            <a:ext cx="3810000" cy="235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28AFC-3D45-A6BA-C4AF-6D8B0090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8175"/>
            <a:ext cx="3743325" cy="240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4FED2-4B26-ECA3-39D4-4648BB88D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50" y="4458796"/>
            <a:ext cx="3829050" cy="2409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E6BB13-D0DB-9701-2911-CD685837F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301" y="4532336"/>
            <a:ext cx="379095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B540F5-8ABC-1170-3C58-D52149465E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56"/>
          <a:stretch/>
        </p:blipFill>
        <p:spPr>
          <a:xfrm>
            <a:off x="0" y="-14606"/>
            <a:ext cx="3743325" cy="2352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9E8A84-6548-7384-8374-E8991C259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38070"/>
            <a:ext cx="3733800" cy="211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E4860-17A0-869D-BE24-EDDC42A80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714" y="2397611"/>
            <a:ext cx="3733800" cy="21101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445F45-6052-D971-D676-56E916D6BB4C}"/>
              </a:ext>
            </a:extLst>
          </p:cNvPr>
          <p:cNvSpPr txBox="1"/>
          <p:nvPr/>
        </p:nvSpPr>
        <p:spPr>
          <a:xfrm>
            <a:off x="1713553" y="3227530"/>
            <a:ext cx="2139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Is brave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042099-3B0E-44B1-92D3-DED275B0EDEC}"/>
              </a:ext>
            </a:extLst>
          </p:cNvPr>
          <p:cNvSpPr txBox="1"/>
          <p:nvPr/>
        </p:nvSpPr>
        <p:spPr>
          <a:xfrm>
            <a:off x="8641815" y="2874725"/>
            <a:ext cx="1452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Speaks clearly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73563A-C707-B625-7E07-193B68FA7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464" y="4068566"/>
            <a:ext cx="3829050" cy="379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470CF6-FF74-ADAC-FCEA-648690C32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924" y="4104443"/>
            <a:ext cx="3829050" cy="379609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A13CFFE7-73AC-5895-BD92-E8871A84A0C7}"/>
              </a:ext>
            </a:extLst>
          </p:cNvPr>
          <p:cNvSpPr/>
          <p:nvPr/>
        </p:nvSpPr>
        <p:spPr>
          <a:xfrm>
            <a:off x="11102804" y="2619621"/>
            <a:ext cx="880153" cy="628957"/>
          </a:xfrm>
          <a:prstGeom prst="wedgeEllipseCallout">
            <a:avLst>
              <a:gd name="adj1" fmla="val -101424"/>
              <a:gd name="adj2" fmla="val 529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4B5C68BB-3911-8A2A-B688-02443740F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1683" y="2534357"/>
            <a:ext cx="813807" cy="173041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E3C657-5956-AAF3-7B2F-7100BB683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13" t="31710" r="43200" b="25112"/>
          <a:stretch/>
        </p:blipFill>
        <p:spPr>
          <a:xfrm flipH="1">
            <a:off x="-721558" y="2482369"/>
            <a:ext cx="2464051" cy="171605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971877E-6F99-4363-F1EE-935B78BDA2CC}"/>
              </a:ext>
            </a:extLst>
          </p:cNvPr>
          <p:cNvSpPr/>
          <p:nvPr/>
        </p:nvSpPr>
        <p:spPr>
          <a:xfrm>
            <a:off x="-29600" y="-145209"/>
            <a:ext cx="4089325" cy="2447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FCC58E-1262-DD68-DD36-DCCAE88B277E}"/>
              </a:ext>
            </a:extLst>
          </p:cNvPr>
          <p:cNvSpPr/>
          <p:nvPr/>
        </p:nvSpPr>
        <p:spPr>
          <a:xfrm>
            <a:off x="4063973" y="-14607"/>
            <a:ext cx="4288737" cy="246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C71467-818B-1AC5-D8F0-3B204B43F0E5}"/>
              </a:ext>
            </a:extLst>
          </p:cNvPr>
          <p:cNvSpPr/>
          <p:nvPr/>
        </p:nvSpPr>
        <p:spPr>
          <a:xfrm>
            <a:off x="8361171" y="2430558"/>
            <a:ext cx="4288737" cy="201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206D72-8FE9-B568-2137-CD8F99332A2D}"/>
              </a:ext>
            </a:extLst>
          </p:cNvPr>
          <p:cNvSpPr/>
          <p:nvPr/>
        </p:nvSpPr>
        <p:spPr>
          <a:xfrm>
            <a:off x="-23349" y="2600677"/>
            <a:ext cx="4478019" cy="200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C75267-A54F-BE06-52A8-8B8FE00FD0FC}"/>
              </a:ext>
            </a:extLst>
          </p:cNvPr>
          <p:cNvSpPr/>
          <p:nvPr/>
        </p:nvSpPr>
        <p:spPr>
          <a:xfrm>
            <a:off x="8335667" y="-48081"/>
            <a:ext cx="4561164" cy="237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39F533-EA50-F533-D34D-D76B0ED7CEDC}"/>
              </a:ext>
            </a:extLst>
          </p:cNvPr>
          <p:cNvSpPr/>
          <p:nvPr/>
        </p:nvSpPr>
        <p:spPr>
          <a:xfrm>
            <a:off x="8335667" y="4380079"/>
            <a:ext cx="4288737" cy="251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FF2C48-594E-C186-807A-9BB7E264BC0D}"/>
              </a:ext>
            </a:extLst>
          </p:cNvPr>
          <p:cNvSpPr/>
          <p:nvPr/>
        </p:nvSpPr>
        <p:spPr>
          <a:xfrm>
            <a:off x="-76962" y="4406573"/>
            <a:ext cx="4140935" cy="253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B7E702-5FA0-AEC2-21ED-76286323B105}"/>
              </a:ext>
            </a:extLst>
          </p:cNvPr>
          <p:cNvSpPr/>
          <p:nvPr/>
        </p:nvSpPr>
        <p:spPr>
          <a:xfrm>
            <a:off x="4238301" y="4511002"/>
            <a:ext cx="4288737" cy="269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F5C3861-3588-94EF-BAF9-330EED92A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61783" y="3166777"/>
            <a:ext cx="7352940" cy="728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15A49D-4FE5-5F08-851B-74EDB57AB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0633" y="3125838"/>
            <a:ext cx="7101028" cy="6813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D2D282F-CF41-AA5A-C5E1-0674899E3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956" y="4302806"/>
            <a:ext cx="12678509" cy="2521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6175C0-DC31-F745-9828-50848C93E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957" y="2308234"/>
            <a:ext cx="12678509" cy="252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188E8-B6A4-34EC-736E-E1AA3C0EDA87}"/>
              </a:ext>
            </a:extLst>
          </p:cNvPr>
          <p:cNvSpPr txBox="1"/>
          <p:nvPr/>
        </p:nvSpPr>
        <p:spPr>
          <a:xfrm>
            <a:off x="4437944" y="2632336"/>
            <a:ext cx="3425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firefighter ……….</a:t>
            </a:r>
          </a:p>
        </p:txBody>
      </p:sp>
    </p:spTree>
    <p:extLst>
      <p:ext uri="{BB962C8B-B14F-4D97-AF65-F5344CB8AC3E}">
        <p14:creationId xmlns:p14="http://schemas.microsoft.com/office/powerpoint/2010/main" val="34375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1A4B14BE384F40A42D1322559B58D1" ma:contentTypeVersion="15" ma:contentTypeDescription="Create a new document." ma:contentTypeScope="" ma:versionID="a83a88be6a3f4873ddad3b4a4b5bffbd">
  <xsd:schema xmlns:xsd="http://www.w3.org/2001/XMLSchema" xmlns:xs="http://www.w3.org/2001/XMLSchema" xmlns:p="http://schemas.microsoft.com/office/2006/metadata/properties" xmlns:ns2="3ce62e1a-204c-4a48-befb-17f34cdbe5d7" xmlns:ns3="411376ef-749a-4eba-b5b2-835a0c9a42ac" targetNamespace="http://schemas.microsoft.com/office/2006/metadata/properties" ma:root="true" ma:fieldsID="5695f752547d759c7ee56b20f4a2c768" ns2:_="" ns3:_="">
    <xsd:import namespace="3ce62e1a-204c-4a48-befb-17f34cdbe5d7"/>
    <xsd:import namespace="411376ef-749a-4eba-b5b2-835a0c9a42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62e1a-204c-4a48-befb-17f34cdbe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051e712-ed32-4adc-ba94-dd1a37924e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376ef-749a-4eba-b5b2-835a0c9a42a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7fbd425-2d33-4966-bf5c-39111498cd1e}" ma:internalName="TaxCatchAll" ma:showField="CatchAllData" ma:web="411376ef-749a-4eba-b5b2-835a0c9a42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1376ef-749a-4eba-b5b2-835a0c9a42ac" xsi:nil="true"/>
    <lcf76f155ced4ddcb4097134ff3c332f xmlns="3ce62e1a-204c-4a48-befb-17f34cdbe5d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250801-0735-41C8-8661-6CC77D51FA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AC62EE-2A42-49BF-9069-868C9D3879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e62e1a-204c-4a48-befb-17f34cdbe5d7"/>
    <ds:schemaRef ds:uri="411376ef-749a-4eba-b5b2-835a0c9a42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569F05-01A1-461A-84EF-EA99C3CF0A45}">
  <ds:schemaRefs>
    <ds:schemaRef ds:uri="http://purl.org/dc/elements/1.1/"/>
    <ds:schemaRef ds:uri="411376ef-749a-4eba-b5b2-835a0c9a42ac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3ce62e1a-204c-4a48-befb-17f34cdbe5d7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11443</TotalTime>
  <Words>288</Words>
  <Application>Microsoft Office PowerPoint</Application>
  <PresentationFormat>Widescreen</PresentationFormat>
  <Paragraphs>68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Lowe</dc:creator>
  <cp:lastModifiedBy>Alice Wood</cp:lastModifiedBy>
  <cp:revision>27</cp:revision>
  <cp:lastPrinted>2021-09-08T10:02:25Z</cp:lastPrinted>
  <dcterms:created xsi:type="dcterms:W3CDTF">2020-06-19T13:16:42Z</dcterms:created>
  <dcterms:modified xsi:type="dcterms:W3CDTF">2024-12-11T10:32:22Z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0x010100971A4B14BE384F40A42D1322559B58D1</vt:lpwstr>
  </property>
  <property fmtid="{D5CDD505-2E9C-101B-9397-08002B2CF9AE}" pid="3" name="MediaServiceImageTags">
    <vt:lpwstr/>
  </property>
</Properties>
</file>