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641" r:id="rId5"/>
    <p:sldId id="635" r:id="rId6"/>
    <p:sldId id="582" r:id="rId7"/>
    <p:sldId id="585" r:id="rId8"/>
    <p:sldId id="713" r:id="rId9"/>
    <p:sldId id="715" r:id="rId10"/>
    <p:sldId id="714" r:id="rId11"/>
    <p:sldId id="711" r:id="rId12"/>
    <p:sldId id="712" r:id="rId13"/>
    <p:sldId id="716" r:id="rId14"/>
    <p:sldId id="7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rah Lowe" initials="DL" lastIdx="2" clrIdx="0">
    <p:extLst>
      <p:ext uri="{19B8F6BF-5375-455C-9EA6-DF929625EA0E}">
        <p15:presenceInfo xmlns:p15="http://schemas.microsoft.com/office/powerpoint/2012/main" userId="S::Deborah.Lowe@dwfire.org.uk::7649524e-6982-4716-a17b-cf369b4fcf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33CC33"/>
    <a:srgbClr val="CC00CC"/>
    <a:srgbClr val="FF5050"/>
    <a:srgbClr val="66FF66"/>
    <a:srgbClr val="FF33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F1AD8D-00EE-4F1C-8073-41B19123613E}" v="1" dt="2024-12-02T11:10:45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7" autoAdjust="0"/>
    <p:restoredTop sz="89202" autoAdjust="0"/>
  </p:normalViewPr>
  <p:slideViewPr>
    <p:cSldViewPr snapToGrid="0">
      <p:cViewPr varScale="1">
        <p:scale>
          <a:sx n="112" d="100"/>
          <a:sy n="112" d="100"/>
        </p:scale>
        <p:origin x="70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628" y="-16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 Cross" userId="4491d74e-36d5-4986-987a-6a8b0f05fe8b" providerId="ADAL" clId="{71F1AD8D-00EE-4F1C-8073-41B19123613E}"/>
    <pc:docChg chg="undo custSel addSld delSld modSld sldOrd">
      <pc:chgData name="Tess Cross" userId="4491d74e-36d5-4986-987a-6a8b0f05fe8b" providerId="ADAL" clId="{71F1AD8D-00EE-4F1C-8073-41B19123613E}" dt="2024-12-02T11:18:12.093" v="269" actId="255"/>
      <pc:docMkLst>
        <pc:docMk/>
      </pc:docMkLst>
      <pc:sldChg chg="del">
        <pc:chgData name="Tess Cross" userId="4491d74e-36d5-4986-987a-6a8b0f05fe8b" providerId="ADAL" clId="{71F1AD8D-00EE-4F1C-8073-41B19123613E}" dt="2024-12-02T11:09:53.136" v="3" actId="47"/>
        <pc:sldMkLst>
          <pc:docMk/>
          <pc:sldMk cId="1110165626" sldId="260"/>
        </pc:sldMkLst>
      </pc:sldChg>
      <pc:sldChg chg="del">
        <pc:chgData name="Tess Cross" userId="4491d74e-36d5-4986-987a-6a8b0f05fe8b" providerId="ADAL" clId="{71F1AD8D-00EE-4F1C-8073-41B19123613E}" dt="2024-12-02T11:10:03.159" v="39" actId="47"/>
        <pc:sldMkLst>
          <pc:docMk/>
          <pc:sldMk cId="2566360517" sldId="266"/>
        </pc:sldMkLst>
      </pc:sldChg>
      <pc:sldChg chg="del">
        <pc:chgData name="Tess Cross" userId="4491d74e-36d5-4986-987a-6a8b0f05fe8b" providerId="ADAL" clId="{71F1AD8D-00EE-4F1C-8073-41B19123613E}" dt="2024-12-02T11:10:02.907" v="38" actId="47"/>
        <pc:sldMkLst>
          <pc:docMk/>
          <pc:sldMk cId="3412939220" sldId="267"/>
        </pc:sldMkLst>
      </pc:sldChg>
      <pc:sldChg chg="del">
        <pc:chgData name="Tess Cross" userId="4491d74e-36d5-4986-987a-6a8b0f05fe8b" providerId="ADAL" clId="{71F1AD8D-00EE-4F1C-8073-41B19123613E}" dt="2024-12-02T11:10:02.440" v="36" actId="47"/>
        <pc:sldMkLst>
          <pc:docMk/>
          <pc:sldMk cId="1250309597" sldId="269"/>
        </pc:sldMkLst>
      </pc:sldChg>
      <pc:sldChg chg="del">
        <pc:chgData name="Tess Cross" userId="4491d74e-36d5-4986-987a-6a8b0f05fe8b" providerId="ADAL" clId="{71F1AD8D-00EE-4F1C-8073-41B19123613E}" dt="2024-12-02T11:09:51.975" v="1" actId="47"/>
        <pc:sldMkLst>
          <pc:docMk/>
          <pc:sldMk cId="4106507550" sldId="270"/>
        </pc:sldMkLst>
      </pc:sldChg>
      <pc:sldChg chg="del">
        <pc:chgData name="Tess Cross" userId="4491d74e-36d5-4986-987a-6a8b0f05fe8b" providerId="ADAL" clId="{71F1AD8D-00EE-4F1C-8073-41B19123613E}" dt="2024-12-02T11:10:01.938" v="34" actId="47"/>
        <pc:sldMkLst>
          <pc:docMk/>
          <pc:sldMk cId="4268381267" sldId="271"/>
        </pc:sldMkLst>
      </pc:sldChg>
      <pc:sldChg chg="del">
        <pc:chgData name="Tess Cross" userId="4491d74e-36d5-4986-987a-6a8b0f05fe8b" providerId="ADAL" clId="{71F1AD8D-00EE-4F1C-8073-41B19123613E}" dt="2024-12-02T11:10:01.699" v="33" actId="47"/>
        <pc:sldMkLst>
          <pc:docMk/>
          <pc:sldMk cId="656090268" sldId="272"/>
        </pc:sldMkLst>
      </pc:sldChg>
      <pc:sldChg chg="del">
        <pc:chgData name="Tess Cross" userId="4491d74e-36d5-4986-987a-6a8b0f05fe8b" providerId="ADAL" clId="{71F1AD8D-00EE-4F1C-8073-41B19123613E}" dt="2024-12-02T11:10:01.487" v="32" actId="47"/>
        <pc:sldMkLst>
          <pc:docMk/>
          <pc:sldMk cId="110139550" sldId="273"/>
        </pc:sldMkLst>
      </pc:sldChg>
      <pc:sldChg chg="del">
        <pc:chgData name="Tess Cross" userId="4491d74e-36d5-4986-987a-6a8b0f05fe8b" providerId="ADAL" clId="{71F1AD8D-00EE-4F1C-8073-41B19123613E}" dt="2024-12-02T11:10:00.086" v="26" actId="47"/>
        <pc:sldMkLst>
          <pc:docMk/>
          <pc:sldMk cId="4003117246" sldId="277"/>
        </pc:sldMkLst>
      </pc:sldChg>
      <pc:sldChg chg="del">
        <pc:chgData name="Tess Cross" userId="4491d74e-36d5-4986-987a-6a8b0f05fe8b" providerId="ADAL" clId="{71F1AD8D-00EE-4F1C-8073-41B19123613E}" dt="2024-12-02T11:10:00.824" v="29" actId="47"/>
        <pc:sldMkLst>
          <pc:docMk/>
          <pc:sldMk cId="2493862430" sldId="278"/>
        </pc:sldMkLst>
      </pc:sldChg>
      <pc:sldChg chg="del">
        <pc:chgData name="Tess Cross" userId="4491d74e-36d5-4986-987a-6a8b0f05fe8b" providerId="ADAL" clId="{71F1AD8D-00EE-4F1C-8073-41B19123613E}" dt="2024-12-02T11:10:00.534" v="28" actId="47"/>
        <pc:sldMkLst>
          <pc:docMk/>
          <pc:sldMk cId="3838818391" sldId="279"/>
        </pc:sldMkLst>
      </pc:sldChg>
      <pc:sldChg chg="del">
        <pc:chgData name="Tess Cross" userId="4491d74e-36d5-4986-987a-6a8b0f05fe8b" providerId="ADAL" clId="{71F1AD8D-00EE-4F1C-8073-41B19123613E}" dt="2024-12-02T11:10:00.322" v="27" actId="47"/>
        <pc:sldMkLst>
          <pc:docMk/>
          <pc:sldMk cId="2520050722" sldId="280"/>
        </pc:sldMkLst>
      </pc:sldChg>
      <pc:sldChg chg="del">
        <pc:chgData name="Tess Cross" userId="4491d74e-36d5-4986-987a-6a8b0f05fe8b" providerId="ADAL" clId="{71F1AD8D-00EE-4F1C-8073-41B19123613E}" dt="2024-12-02T11:09:59.646" v="24" actId="47"/>
        <pc:sldMkLst>
          <pc:docMk/>
          <pc:sldMk cId="3082674219" sldId="281"/>
        </pc:sldMkLst>
      </pc:sldChg>
      <pc:sldChg chg="del">
        <pc:chgData name="Tess Cross" userId="4491d74e-36d5-4986-987a-6a8b0f05fe8b" providerId="ADAL" clId="{71F1AD8D-00EE-4F1C-8073-41B19123613E}" dt="2024-12-02T11:09:59.867" v="25" actId="47"/>
        <pc:sldMkLst>
          <pc:docMk/>
          <pc:sldMk cId="3028569037" sldId="282"/>
        </pc:sldMkLst>
      </pc:sldChg>
      <pc:sldChg chg="del">
        <pc:chgData name="Tess Cross" userId="4491d74e-36d5-4986-987a-6a8b0f05fe8b" providerId="ADAL" clId="{71F1AD8D-00EE-4F1C-8073-41B19123613E}" dt="2024-12-02T11:09:59.378" v="22" actId="47"/>
        <pc:sldMkLst>
          <pc:docMk/>
          <pc:sldMk cId="1018959372" sldId="283"/>
        </pc:sldMkLst>
      </pc:sldChg>
      <pc:sldChg chg="del">
        <pc:chgData name="Tess Cross" userId="4491d74e-36d5-4986-987a-6a8b0f05fe8b" providerId="ADAL" clId="{71F1AD8D-00EE-4F1C-8073-41B19123613E}" dt="2024-12-02T11:09:59.425" v="23" actId="47"/>
        <pc:sldMkLst>
          <pc:docMk/>
          <pc:sldMk cId="3210972558" sldId="284"/>
        </pc:sldMkLst>
      </pc:sldChg>
      <pc:sldChg chg="del">
        <pc:chgData name="Tess Cross" userId="4491d74e-36d5-4986-987a-6a8b0f05fe8b" providerId="ADAL" clId="{71F1AD8D-00EE-4F1C-8073-41B19123613E}" dt="2024-12-02T11:09:58.809" v="20" actId="47"/>
        <pc:sldMkLst>
          <pc:docMk/>
          <pc:sldMk cId="2293705334" sldId="285"/>
        </pc:sldMkLst>
      </pc:sldChg>
      <pc:sldChg chg="del">
        <pc:chgData name="Tess Cross" userId="4491d74e-36d5-4986-987a-6a8b0f05fe8b" providerId="ADAL" clId="{71F1AD8D-00EE-4F1C-8073-41B19123613E}" dt="2024-12-02T11:09:59.086" v="21" actId="47"/>
        <pc:sldMkLst>
          <pc:docMk/>
          <pc:sldMk cId="3082425716" sldId="286"/>
        </pc:sldMkLst>
      </pc:sldChg>
      <pc:sldChg chg="del">
        <pc:chgData name="Tess Cross" userId="4491d74e-36d5-4986-987a-6a8b0f05fe8b" providerId="ADAL" clId="{71F1AD8D-00EE-4F1C-8073-41B19123613E}" dt="2024-12-02T11:09:58.213" v="18" actId="47"/>
        <pc:sldMkLst>
          <pc:docMk/>
          <pc:sldMk cId="2482495588" sldId="287"/>
        </pc:sldMkLst>
      </pc:sldChg>
      <pc:sldChg chg="del">
        <pc:chgData name="Tess Cross" userId="4491d74e-36d5-4986-987a-6a8b0f05fe8b" providerId="ADAL" clId="{71F1AD8D-00EE-4F1C-8073-41B19123613E}" dt="2024-12-02T11:09:58.454" v="19" actId="47"/>
        <pc:sldMkLst>
          <pc:docMk/>
          <pc:sldMk cId="2123556809" sldId="288"/>
        </pc:sldMkLst>
      </pc:sldChg>
      <pc:sldChg chg="del">
        <pc:chgData name="Tess Cross" userId="4491d74e-36d5-4986-987a-6a8b0f05fe8b" providerId="ADAL" clId="{71F1AD8D-00EE-4F1C-8073-41B19123613E}" dt="2024-12-02T11:09:57.736" v="16" actId="47"/>
        <pc:sldMkLst>
          <pc:docMk/>
          <pc:sldMk cId="1703111385" sldId="289"/>
        </pc:sldMkLst>
      </pc:sldChg>
      <pc:sldChg chg="del">
        <pc:chgData name="Tess Cross" userId="4491d74e-36d5-4986-987a-6a8b0f05fe8b" providerId="ADAL" clId="{71F1AD8D-00EE-4F1C-8073-41B19123613E}" dt="2024-12-02T11:09:58.006" v="17" actId="47"/>
        <pc:sldMkLst>
          <pc:docMk/>
          <pc:sldMk cId="3447833712" sldId="290"/>
        </pc:sldMkLst>
      </pc:sldChg>
      <pc:sldChg chg="del">
        <pc:chgData name="Tess Cross" userId="4491d74e-36d5-4986-987a-6a8b0f05fe8b" providerId="ADAL" clId="{71F1AD8D-00EE-4F1C-8073-41B19123613E}" dt="2024-12-02T11:09:57.245" v="14" actId="47"/>
        <pc:sldMkLst>
          <pc:docMk/>
          <pc:sldMk cId="1531974497" sldId="291"/>
        </pc:sldMkLst>
      </pc:sldChg>
      <pc:sldChg chg="del">
        <pc:chgData name="Tess Cross" userId="4491d74e-36d5-4986-987a-6a8b0f05fe8b" providerId="ADAL" clId="{71F1AD8D-00EE-4F1C-8073-41B19123613E}" dt="2024-12-02T11:09:57.499" v="15" actId="47"/>
        <pc:sldMkLst>
          <pc:docMk/>
          <pc:sldMk cId="1602490494" sldId="292"/>
        </pc:sldMkLst>
      </pc:sldChg>
      <pc:sldChg chg="del">
        <pc:chgData name="Tess Cross" userId="4491d74e-36d5-4986-987a-6a8b0f05fe8b" providerId="ADAL" clId="{71F1AD8D-00EE-4F1C-8073-41B19123613E}" dt="2024-12-02T11:09:56.697" v="12" actId="47"/>
        <pc:sldMkLst>
          <pc:docMk/>
          <pc:sldMk cId="1229449007" sldId="293"/>
        </pc:sldMkLst>
      </pc:sldChg>
      <pc:sldChg chg="del">
        <pc:chgData name="Tess Cross" userId="4491d74e-36d5-4986-987a-6a8b0f05fe8b" providerId="ADAL" clId="{71F1AD8D-00EE-4F1C-8073-41B19123613E}" dt="2024-12-02T11:09:56.967" v="13" actId="47"/>
        <pc:sldMkLst>
          <pc:docMk/>
          <pc:sldMk cId="934191703" sldId="294"/>
        </pc:sldMkLst>
      </pc:sldChg>
      <pc:sldChg chg="del">
        <pc:chgData name="Tess Cross" userId="4491d74e-36d5-4986-987a-6a8b0f05fe8b" providerId="ADAL" clId="{71F1AD8D-00EE-4F1C-8073-41B19123613E}" dt="2024-12-02T11:09:56.049" v="10" actId="47"/>
        <pc:sldMkLst>
          <pc:docMk/>
          <pc:sldMk cId="3451091260" sldId="295"/>
        </pc:sldMkLst>
      </pc:sldChg>
      <pc:sldChg chg="del">
        <pc:chgData name="Tess Cross" userId="4491d74e-36d5-4986-987a-6a8b0f05fe8b" providerId="ADAL" clId="{71F1AD8D-00EE-4F1C-8073-41B19123613E}" dt="2024-12-02T11:09:56.384" v="11" actId="47"/>
        <pc:sldMkLst>
          <pc:docMk/>
          <pc:sldMk cId="4031295594" sldId="296"/>
        </pc:sldMkLst>
      </pc:sldChg>
      <pc:sldChg chg="del">
        <pc:chgData name="Tess Cross" userId="4491d74e-36d5-4986-987a-6a8b0f05fe8b" providerId="ADAL" clId="{71F1AD8D-00EE-4F1C-8073-41B19123613E}" dt="2024-12-02T11:09:55.292" v="8" actId="47"/>
        <pc:sldMkLst>
          <pc:docMk/>
          <pc:sldMk cId="2127527886" sldId="297"/>
        </pc:sldMkLst>
      </pc:sldChg>
      <pc:sldChg chg="ord">
        <pc:chgData name="Tess Cross" userId="4491d74e-36d5-4986-987a-6a8b0f05fe8b" providerId="ADAL" clId="{71F1AD8D-00EE-4F1C-8073-41B19123613E}" dt="2024-12-02T11:11:05.273" v="52"/>
        <pc:sldMkLst>
          <pc:docMk/>
          <pc:sldMk cId="1208220598" sldId="582"/>
        </pc:sldMkLst>
      </pc:sldChg>
      <pc:sldChg chg="ord">
        <pc:chgData name="Tess Cross" userId="4491d74e-36d5-4986-987a-6a8b0f05fe8b" providerId="ADAL" clId="{71F1AD8D-00EE-4F1C-8073-41B19123613E}" dt="2024-12-02T11:11:08.824" v="54"/>
        <pc:sldMkLst>
          <pc:docMk/>
          <pc:sldMk cId="3726269217" sldId="585"/>
        </pc:sldMkLst>
      </pc:sldChg>
      <pc:sldChg chg="del">
        <pc:chgData name="Tess Cross" userId="4491d74e-36d5-4986-987a-6a8b0f05fe8b" providerId="ADAL" clId="{71F1AD8D-00EE-4F1C-8073-41B19123613E}" dt="2024-12-02T11:10:05.350" v="48" actId="47"/>
        <pc:sldMkLst>
          <pc:docMk/>
          <pc:sldMk cId="609365191" sldId="598"/>
        </pc:sldMkLst>
      </pc:sldChg>
      <pc:sldChg chg="del">
        <pc:chgData name="Tess Cross" userId="4491d74e-36d5-4986-987a-6a8b0f05fe8b" providerId="ADAL" clId="{71F1AD8D-00EE-4F1C-8073-41B19123613E}" dt="2024-12-02T11:10:05.094" v="47" actId="47"/>
        <pc:sldMkLst>
          <pc:docMk/>
          <pc:sldMk cId="3299842714" sldId="599"/>
        </pc:sldMkLst>
      </pc:sldChg>
      <pc:sldChg chg="del">
        <pc:chgData name="Tess Cross" userId="4491d74e-36d5-4986-987a-6a8b0f05fe8b" providerId="ADAL" clId="{71F1AD8D-00EE-4F1C-8073-41B19123613E}" dt="2024-12-02T11:10:04.849" v="46" actId="47"/>
        <pc:sldMkLst>
          <pc:docMk/>
          <pc:sldMk cId="1382229463" sldId="600"/>
        </pc:sldMkLst>
      </pc:sldChg>
      <pc:sldChg chg="del">
        <pc:chgData name="Tess Cross" userId="4491d74e-36d5-4986-987a-6a8b0f05fe8b" providerId="ADAL" clId="{71F1AD8D-00EE-4F1C-8073-41B19123613E}" dt="2024-12-02T11:10:04.608" v="45" actId="47"/>
        <pc:sldMkLst>
          <pc:docMk/>
          <pc:sldMk cId="3611494233" sldId="601"/>
        </pc:sldMkLst>
      </pc:sldChg>
      <pc:sldChg chg="del">
        <pc:chgData name="Tess Cross" userId="4491d74e-36d5-4986-987a-6a8b0f05fe8b" providerId="ADAL" clId="{71F1AD8D-00EE-4F1C-8073-41B19123613E}" dt="2024-12-02T11:10:04.363" v="44" actId="47"/>
        <pc:sldMkLst>
          <pc:docMk/>
          <pc:sldMk cId="169580589" sldId="602"/>
        </pc:sldMkLst>
      </pc:sldChg>
      <pc:sldChg chg="del">
        <pc:chgData name="Tess Cross" userId="4491d74e-36d5-4986-987a-6a8b0f05fe8b" providerId="ADAL" clId="{71F1AD8D-00EE-4F1C-8073-41B19123613E}" dt="2024-12-02T11:10:04.102" v="43" actId="47"/>
        <pc:sldMkLst>
          <pc:docMk/>
          <pc:sldMk cId="3751016384" sldId="603"/>
        </pc:sldMkLst>
      </pc:sldChg>
      <pc:sldChg chg="del">
        <pc:chgData name="Tess Cross" userId="4491d74e-36d5-4986-987a-6a8b0f05fe8b" providerId="ADAL" clId="{71F1AD8D-00EE-4F1C-8073-41B19123613E}" dt="2024-12-02T11:10:03.881" v="42" actId="47"/>
        <pc:sldMkLst>
          <pc:docMk/>
          <pc:sldMk cId="3011765053" sldId="604"/>
        </pc:sldMkLst>
      </pc:sldChg>
      <pc:sldChg chg="del">
        <pc:chgData name="Tess Cross" userId="4491d74e-36d5-4986-987a-6a8b0f05fe8b" providerId="ADAL" clId="{71F1AD8D-00EE-4F1C-8073-41B19123613E}" dt="2024-12-02T11:10:03.628" v="41" actId="47"/>
        <pc:sldMkLst>
          <pc:docMk/>
          <pc:sldMk cId="1227511949" sldId="605"/>
        </pc:sldMkLst>
      </pc:sldChg>
      <pc:sldChg chg="del">
        <pc:chgData name="Tess Cross" userId="4491d74e-36d5-4986-987a-6a8b0f05fe8b" providerId="ADAL" clId="{71F1AD8D-00EE-4F1C-8073-41B19123613E}" dt="2024-12-02T11:10:03.392" v="40" actId="47"/>
        <pc:sldMkLst>
          <pc:docMk/>
          <pc:sldMk cId="3924681074" sldId="606"/>
        </pc:sldMkLst>
      </pc:sldChg>
      <pc:sldChg chg="del">
        <pc:chgData name="Tess Cross" userId="4491d74e-36d5-4986-987a-6a8b0f05fe8b" providerId="ADAL" clId="{71F1AD8D-00EE-4F1C-8073-41B19123613E}" dt="2024-12-02T11:10:02.657" v="37" actId="47"/>
        <pc:sldMkLst>
          <pc:docMk/>
          <pc:sldMk cId="127965608" sldId="607"/>
        </pc:sldMkLst>
      </pc:sldChg>
      <pc:sldChg chg="del">
        <pc:chgData name="Tess Cross" userId="4491d74e-36d5-4986-987a-6a8b0f05fe8b" providerId="ADAL" clId="{71F1AD8D-00EE-4F1C-8073-41B19123613E}" dt="2024-12-02T11:10:02.196" v="35" actId="47"/>
        <pc:sldMkLst>
          <pc:docMk/>
          <pc:sldMk cId="405170964" sldId="608"/>
        </pc:sldMkLst>
      </pc:sldChg>
      <pc:sldChg chg="del">
        <pc:chgData name="Tess Cross" userId="4491d74e-36d5-4986-987a-6a8b0f05fe8b" providerId="ADAL" clId="{71F1AD8D-00EE-4F1C-8073-41B19123613E}" dt="2024-12-02T11:10:01.273" v="31" actId="47"/>
        <pc:sldMkLst>
          <pc:docMk/>
          <pc:sldMk cId="1830890854" sldId="610"/>
        </pc:sldMkLst>
      </pc:sldChg>
      <pc:sldChg chg="del">
        <pc:chgData name="Tess Cross" userId="4491d74e-36d5-4986-987a-6a8b0f05fe8b" providerId="ADAL" clId="{71F1AD8D-00EE-4F1C-8073-41B19123613E}" dt="2024-12-02T11:09:55.675" v="9" actId="47"/>
        <pc:sldMkLst>
          <pc:docMk/>
          <pc:sldMk cId="428848332" sldId="611"/>
        </pc:sldMkLst>
      </pc:sldChg>
      <pc:sldChg chg="del">
        <pc:chgData name="Tess Cross" userId="4491d74e-36d5-4986-987a-6a8b0f05fe8b" providerId="ADAL" clId="{71F1AD8D-00EE-4F1C-8073-41B19123613E}" dt="2024-12-02T11:10:01.052" v="30" actId="47"/>
        <pc:sldMkLst>
          <pc:docMk/>
          <pc:sldMk cId="57773720" sldId="619"/>
        </pc:sldMkLst>
      </pc:sldChg>
      <pc:sldChg chg="del">
        <pc:chgData name="Tess Cross" userId="4491d74e-36d5-4986-987a-6a8b0f05fe8b" providerId="ADAL" clId="{71F1AD8D-00EE-4F1C-8073-41B19123613E}" dt="2024-12-02T11:09:54.920" v="7" actId="47"/>
        <pc:sldMkLst>
          <pc:docMk/>
          <pc:sldMk cId="1629802543" sldId="630"/>
        </pc:sldMkLst>
      </pc:sldChg>
      <pc:sldChg chg="modSp mod">
        <pc:chgData name="Tess Cross" userId="4491d74e-36d5-4986-987a-6a8b0f05fe8b" providerId="ADAL" clId="{71F1AD8D-00EE-4F1C-8073-41B19123613E}" dt="2024-12-02T11:11:33.524" v="87" actId="14100"/>
        <pc:sldMkLst>
          <pc:docMk/>
          <pc:sldMk cId="1376159732" sldId="635"/>
        </pc:sldMkLst>
        <pc:spChg chg="mod">
          <ac:chgData name="Tess Cross" userId="4491d74e-36d5-4986-987a-6a8b0f05fe8b" providerId="ADAL" clId="{71F1AD8D-00EE-4F1C-8073-41B19123613E}" dt="2024-12-02T11:11:33.524" v="87" actId="14100"/>
          <ac:spMkLst>
            <pc:docMk/>
            <pc:sldMk cId="1376159732" sldId="635"/>
            <ac:spMk id="2" creationId="{8DCDA0EC-8969-4D8C-8E43-88FBDE96DB60}"/>
          </ac:spMkLst>
        </pc:spChg>
      </pc:sldChg>
      <pc:sldChg chg="del">
        <pc:chgData name="Tess Cross" userId="4491d74e-36d5-4986-987a-6a8b0f05fe8b" providerId="ADAL" clId="{71F1AD8D-00EE-4F1C-8073-41B19123613E}" dt="2024-12-02T11:10:06.640" v="49" actId="47"/>
        <pc:sldMkLst>
          <pc:docMk/>
          <pc:sldMk cId="3735623065" sldId="636"/>
        </pc:sldMkLst>
      </pc:sldChg>
      <pc:sldChg chg="modSp del mod">
        <pc:chgData name="Tess Cross" userId="4491d74e-36d5-4986-987a-6a8b0f05fe8b" providerId="ADAL" clId="{71F1AD8D-00EE-4F1C-8073-41B19123613E}" dt="2024-12-02T11:11:52.114" v="116" actId="2696"/>
        <pc:sldMkLst>
          <pc:docMk/>
          <pc:sldMk cId="2099408303" sldId="639"/>
        </pc:sldMkLst>
        <pc:spChg chg="mod">
          <ac:chgData name="Tess Cross" userId="4491d74e-36d5-4986-987a-6a8b0f05fe8b" providerId="ADAL" clId="{71F1AD8D-00EE-4F1C-8073-41B19123613E}" dt="2024-12-02T11:11:48.665" v="115" actId="20577"/>
          <ac:spMkLst>
            <pc:docMk/>
            <pc:sldMk cId="2099408303" sldId="639"/>
            <ac:spMk id="2" creationId="{8DCDA0EC-8969-4D8C-8E43-88FBDE96DB60}"/>
          </ac:spMkLst>
        </pc:spChg>
      </pc:sldChg>
      <pc:sldChg chg="del">
        <pc:chgData name="Tess Cross" userId="4491d74e-36d5-4986-987a-6a8b0f05fe8b" providerId="ADAL" clId="{71F1AD8D-00EE-4F1C-8073-41B19123613E}" dt="2024-12-02T11:17:02.394" v="204" actId="47"/>
        <pc:sldMkLst>
          <pc:docMk/>
          <pc:sldMk cId="4018200501" sldId="645"/>
        </pc:sldMkLst>
      </pc:sldChg>
      <pc:sldChg chg="del">
        <pc:chgData name="Tess Cross" userId="4491d74e-36d5-4986-987a-6a8b0f05fe8b" providerId="ADAL" clId="{71F1AD8D-00EE-4F1C-8073-41B19123613E}" dt="2024-12-02T11:09:54.530" v="6" actId="47"/>
        <pc:sldMkLst>
          <pc:docMk/>
          <pc:sldMk cId="803383358" sldId="699"/>
        </pc:sldMkLst>
      </pc:sldChg>
      <pc:sldChg chg="del">
        <pc:chgData name="Tess Cross" userId="4491d74e-36d5-4986-987a-6a8b0f05fe8b" providerId="ADAL" clId="{71F1AD8D-00EE-4F1C-8073-41B19123613E}" dt="2024-12-02T11:17:07.056" v="205" actId="47"/>
        <pc:sldMkLst>
          <pc:docMk/>
          <pc:sldMk cId="2001396386" sldId="701"/>
        </pc:sldMkLst>
      </pc:sldChg>
      <pc:sldChg chg="del">
        <pc:chgData name="Tess Cross" userId="4491d74e-36d5-4986-987a-6a8b0f05fe8b" providerId="ADAL" clId="{71F1AD8D-00EE-4F1C-8073-41B19123613E}" dt="2024-12-02T11:10:48.489" v="50" actId="47"/>
        <pc:sldMkLst>
          <pc:docMk/>
          <pc:sldMk cId="2632100299" sldId="703"/>
        </pc:sldMkLst>
      </pc:sldChg>
      <pc:sldChg chg="del">
        <pc:chgData name="Tess Cross" userId="4491d74e-36d5-4986-987a-6a8b0f05fe8b" providerId="ADAL" clId="{71F1AD8D-00EE-4F1C-8073-41B19123613E}" dt="2024-12-02T11:09:52.624" v="2" actId="47"/>
        <pc:sldMkLst>
          <pc:docMk/>
          <pc:sldMk cId="247881821" sldId="705"/>
        </pc:sldMkLst>
      </pc:sldChg>
      <pc:sldChg chg="del">
        <pc:chgData name="Tess Cross" userId="4491d74e-36d5-4986-987a-6a8b0f05fe8b" providerId="ADAL" clId="{71F1AD8D-00EE-4F1C-8073-41B19123613E}" dt="2024-12-02T11:09:49.771" v="0" actId="47"/>
        <pc:sldMkLst>
          <pc:docMk/>
          <pc:sldMk cId="1434465456" sldId="706"/>
        </pc:sldMkLst>
      </pc:sldChg>
      <pc:sldChg chg="del">
        <pc:chgData name="Tess Cross" userId="4491d74e-36d5-4986-987a-6a8b0f05fe8b" providerId="ADAL" clId="{71F1AD8D-00EE-4F1C-8073-41B19123613E}" dt="2024-12-02T11:09:54.120" v="5" actId="47"/>
        <pc:sldMkLst>
          <pc:docMk/>
          <pc:sldMk cId="863527413" sldId="708"/>
        </pc:sldMkLst>
      </pc:sldChg>
      <pc:sldChg chg="del">
        <pc:chgData name="Tess Cross" userId="4491d74e-36d5-4986-987a-6a8b0f05fe8b" providerId="ADAL" clId="{71F1AD8D-00EE-4F1C-8073-41B19123613E}" dt="2024-12-02T11:09:53.641" v="4" actId="47"/>
        <pc:sldMkLst>
          <pc:docMk/>
          <pc:sldMk cId="3220013337" sldId="709"/>
        </pc:sldMkLst>
      </pc:sldChg>
      <pc:sldChg chg="modSp add mod ord">
        <pc:chgData name="Tess Cross" userId="4491d74e-36d5-4986-987a-6a8b0f05fe8b" providerId="ADAL" clId="{71F1AD8D-00EE-4F1C-8073-41B19123613E}" dt="2024-12-02T11:14:24.525" v="192" actId="1076"/>
        <pc:sldMkLst>
          <pc:docMk/>
          <pc:sldMk cId="3354330153" sldId="713"/>
        </pc:sldMkLst>
        <pc:spChg chg="mod">
          <ac:chgData name="Tess Cross" userId="4491d74e-36d5-4986-987a-6a8b0f05fe8b" providerId="ADAL" clId="{71F1AD8D-00EE-4F1C-8073-41B19123613E}" dt="2024-12-02T11:14:19.378" v="191" actId="255"/>
          <ac:spMkLst>
            <pc:docMk/>
            <pc:sldMk cId="3354330153" sldId="713"/>
            <ac:spMk id="2" creationId="{8DCDA0EC-8969-4D8C-8E43-88FBDE96DB60}"/>
          </ac:spMkLst>
        </pc:spChg>
        <pc:picChg chg="mod">
          <ac:chgData name="Tess Cross" userId="4491d74e-36d5-4986-987a-6a8b0f05fe8b" providerId="ADAL" clId="{71F1AD8D-00EE-4F1C-8073-41B19123613E}" dt="2024-12-02T11:12:07.066" v="121" actId="1076"/>
          <ac:picMkLst>
            <pc:docMk/>
            <pc:sldMk cId="3354330153" sldId="713"/>
            <ac:picMk id="4" creationId="{8A6D83B2-1CDB-41CE-B3D6-5CED0376D17D}"/>
          </ac:picMkLst>
        </pc:picChg>
        <pc:picChg chg="mod">
          <ac:chgData name="Tess Cross" userId="4491d74e-36d5-4986-987a-6a8b0f05fe8b" providerId="ADAL" clId="{71F1AD8D-00EE-4F1C-8073-41B19123613E}" dt="2024-12-02T11:14:24.525" v="192" actId="1076"/>
          <ac:picMkLst>
            <pc:docMk/>
            <pc:sldMk cId="3354330153" sldId="713"/>
            <ac:picMk id="1026" creationId="{9FF07EEA-62F6-4D26-B2A1-68D6C9E404EB}"/>
          </ac:picMkLst>
        </pc:picChg>
      </pc:sldChg>
      <pc:sldChg chg="add">
        <pc:chgData name="Tess Cross" userId="4491d74e-36d5-4986-987a-6a8b0f05fe8b" providerId="ADAL" clId="{71F1AD8D-00EE-4F1C-8073-41B19123613E}" dt="2024-12-02T11:13:47.076" v="149" actId="2890"/>
        <pc:sldMkLst>
          <pc:docMk/>
          <pc:sldMk cId="1377055766" sldId="714"/>
        </pc:sldMkLst>
      </pc:sldChg>
      <pc:sldChg chg="addSp delSp modSp add mod">
        <pc:chgData name="Tess Cross" userId="4491d74e-36d5-4986-987a-6a8b0f05fe8b" providerId="ADAL" clId="{71F1AD8D-00EE-4F1C-8073-41B19123613E}" dt="2024-12-02T11:16:34.332" v="203" actId="1076"/>
        <pc:sldMkLst>
          <pc:docMk/>
          <pc:sldMk cId="746038478" sldId="715"/>
        </pc:sldMkLst>
        <pc:spChg chg="del">
          <ac:chgData name="Tess Cross" userId="4491d74e-36d5-4986-987a-6a8b0f05fe8b" providerId="ADAL" clId="{71F1AD8D-00EE-4F1C-8073-41B19123613E}" dt="2024-12-02T11:16:23.245" v="199" actId="21"/>
          <ac:spMkLst>
            <pc:docMk/>
            <pc:sldMk cId="746038478" sldId="715"/>
            <ac:spMk id="2" creationId="{8DCDA0EC-8969-4D8C-8E43-88FBDE96DB60}"/>
          </ac:spMkLst>
        </pc:spChg>
        <pc:spChg chg="add mod">
          <ac:chgData name="Tess Cross" userId="4491d74e-36d5-4986-987a-6a8b0f05fe8b" providerId="ADAL" clId="{71F1AD8D-00EE-4F1C-8073-41B19123613E}" dt="2024-12-02T11:16:34.332" v="203" actId="1076"/>
          <ac:spMkLst>
            <pc:docMk/>
            <pc:sldMk cId="746038478" sldId="715"/>
            <ac:spMk id="5" creationId="{1B09AD59-847A-A81D-F677-CE2FD53673E3}"/>
          </ac:spMkLst>
        </pc:spChg>
        <pc:picChg chg="del">
          <ac:chgData name="Tess Cross" userId="4491d74e-36d5-4986-987a-6a8b0f05fe8b" providerId="ADAL" clId="{71F1AD8D-00EE-4F1C-8073-41B19123613E}" dt="2024-12-02T11:14:38.913" v="194" actId="478"/>
          <ac:picMkLst>
            <pc:docMk/>
            <pc:sldMk cId="746038478" sldId="715"/>
            <ac:picMk id="4" creationId="{8A6D83B2-1CDB-41CE-B3D6-5CED0376D17D}"/>
          </ac:picMkLst>
        </pc:picChg>
        <pc:picChg chg="add del">
          <ac:chgData name="Tess Cross" userId="4491d74e-36d5-4986-987a-6a8b0f05fe8b" providerId="ADAL" clId="{71F1AD8D-00EE-4F1C-8073-41B19123613E}" dt="2024-12-02T11:16:30.231" v="202" actId="478"/>
          <ac:picMkLst>
            <pc:docMk/>
            <pc:sldMk cId="746038478" sldId="715"/>
            <ac:picMk id="6" creationId="{0000E849-F165-4CF5-AEE3-793F76452F52}"/>
          </ac:picMkLst>
        </pc:picChg>
      </pc:sldChg>
      <pc:sldChg chg="modSp add mod ord">
        <pc:chgData name="Tess Cross" userId="4491d74e-36d5-4986-987a-6a8b0f05fe8b" providerId="ADAL" clId="{71F1AD8D-00EE-4F1C-8073-41B19123613E}" dt="2024-12-02T11:17:26.529" v="238" actId="20577"/>
        <pc:sldMkLst>
          <pc:docMk/>
          <pc:sldMk cId="353512130" sldId="716"/>
        </pc:sldMkLst>
        <pc:spChg chg="mod">
          <ac:chgData name="Tess Cross" userId="4491d74e-36d5-4986-987a-6a8b0f05fe8b" providerId="ADAL" clId="{71F1AD8D-00EE-4F1C-8073-41B19123613E}" dt="2024-12-02T11:17:26.529" v="238" actId="20577"/>
          <ac:spMkLst>
            <pc:docMk/>
            <pc:sldMk cId="353512130" sldId="716"/>
            <ac:spMk id="2" creationId="{8DCDA0EC-8969-4D8C-8E43-88FBDE96DB60}"/>
          </ac:spMkLst>
        </pc:spChg>
      </pc:sldChg>
      <pc:sldChg chg="modSp add mod ord">
        <pc:chgData name="Tess Cross" userId="4491d74e-36d5-4986-987a-6a8b0f05fe8b" providerId="ADAL" clId="{71F1AD8D-00EE-4F1C-8073-41B19123613E}" dt="2024-12-02T11:18:12.093" v="269" actId="255"/>
        <pc:sldMkLst>
          <pc:docMk/>
          <pc:sldMk cId="191954869" sldId="717"/>
        </pc:sldMkLst>
        <pc:spChg chg="mod">
          <ac:chgData name="Tess Cross" userId="4491d74e-36d5-4986-987a-6a8b0f05fe8b" providerId="ADAL" clId="{71F1AD8D-00EE-4F1C-8073-41B19123613E}" dt="2024-12-02T11:18:12.093" v="269" actId="255"/>
          <ac:spMkLst>
            <pc:docMk/>
            <pc:sldMk cId="191954869" sldId="717"/>
            <ac:spMk id="5" creationId="{1B09AD59-847A-A81D-F677-CE2FD53673E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9C4D6-336F-4CB5-9E02-66EB5C698960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ACB6-4B3B-4DF5-AED7-FA1C1F475B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8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5ACB6-4B3B-4DF5-AED7-FA1C1F475B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5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5ACB6-4B3B-4DF5-AED7-FA1C1F475B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6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1856-8DFE-4F7F-85D5-5FC008C0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704F-1F3A-44A5-8072-8FC02F072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D5CD4-B535-4CEB-BB9C-AC3DE985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A4654-3CD8-4B74-804D-F068E86D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067D-8828-44F9-854E-E9C44C74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4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74F7-212B-409C-A917-40F65D47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635B5-BB72-4E7D-9A96-32DC3FE4C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AFF4E-A0D5-4319-BCE5-6A7C5152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F38A7-C03B-4BD4-81F3-5AB47936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8C2D8-17AE-48DD-B222-07AE7E4B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58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6B870-5B0C-4877-9A25-2D63C4DAD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5CA95-0A95-4EBE-8F4D-2D9B61B6C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66461-E0AF-4242-A2FE-DEE52285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2FDC-C4C1-44C0-B08F-8DE60676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F07B-6282-4E69-8C36-F12615E4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9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B01F-CD5F-4821-83A3-6183FD83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E3988-4D19-412A-94F4-35557A3EA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5C11-DF0E-4583-B67E-DEED38BF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E2CF8-E5BC-42FE-87BF-18DEE64C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FF8B5-CD9F-4A19-9DC4-06A2265C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6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B7A3-F707-46F5-8164-41B797C3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5B88F-CE83-48C9-8BA9-0FC095591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FBBBE-8D37-439D-A2C6-41D91A54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1C90A-EB45-48CA-968F-2306AFE0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35A7-6752-4749-90C6-EF91F26D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2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BF22-B177-4CF2-B673-560D858D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1737-71B9-449C-B32B-342F72896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A5E7B-08F1-410D-BEC6-A64C07B21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1EC07-7EBC-491D-B0BF-5B3E1DFF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AF4C1-E099-4342-98AC-B89C721A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8E6B8-5C65-4A6B-B097-13BC680E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7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2179-125C-4DFB-BF7D-448065E0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D75FB-9123-4152-9B4E-C50D85769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B3746-6487-43FD-BB68-454D24330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99104-5CD5-44B3-80A7-6D270DCCC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8DA6C-713F-4FCC-97C8-714DDF3C9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0690F-41C2-4F5B-B656-4144E2A4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1E42B-55E1-45E8-832F-4F174955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6AB816-AB05-49CD-9261-10AD98EE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68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5D7D-B5D2-441F-A6DF-9F7B967A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6DD83-EB52-4894-B010-B3698088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31DFD-19EA-49B2-AB52-CC688814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30F2-0480-4145-878C-DA50B15C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78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B9BCF-B7F0-40A2-A546-17F46B3D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8187A-0DEF-4D97-AF59-5CA3B653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5006D-7419-46D7-9EC4-8FE91183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6BF8-1E1A-4541-B962-475DBA17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D5BED-9EF8-4771-88F1-8D848FB6B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F913C-D212-4456-8324-374F8160B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B4812-0D5D-4ECB-93FC-2932A29F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9373D-CF4B-49B1-A172-C0EE5A57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1E7C7-BBFB-490B-8AD4-2CCDC00C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28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487-53A2-487B-B660-F06BF672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C23D3-A422-420F-A231-5242E2E276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88419-4F0C-474A-87E7-532FBBAA5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D870-93D1-4E1C-8829-AAFA7283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BC1D9-58C8-4C67-9258-0ACED417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6EB6B-933F-47AE-8101-BB7C7B50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4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28DE2-A794-4C43-B3B2-0CAF4C64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6673C-4649-4817-B629-36F38D241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E30BD-A9F8-4658-A67A-609C1371D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63C7-C88E-42CC-8B59-CE94D5ED3848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A84CB-73E9-4F99-B919-9474ACCE3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2523E-051B-4CB5-8305-42126D276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4881A-0DA4-4371-9CC0-6C1885055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4FcZPXJjHmM" TargetMode="Externa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tiff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9.jpeg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s://commons.wikimedia.org/wiki/File:Fireicon03.svg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kLG74Ir1_Io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DA53A-991B-45B2-86B1-8931AE756892}"/>
              </a:ext>
            </a:extLst>
          </p:cNvPr>
          <p:cNvSpPr/>
          <p:nvPr/>
        </p:nvSpPr>
        <p:spPr>
          <a:xfrm>
            <a:off x="0" y="721976"/>
            <a:ext cx="12192000" cy="39901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C9CB-2B8D-4AB4-9EB1-94D687734E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7" y="4868894"/>
            <a:ext cx="4134075" cy="190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DD7AB-823B-4631-8208-16308783FA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93" t="25110" r="257" b="39406"/>
          <a:stretch/>
        </p:blipFill>
        <p:spPr>
          <a:xfrm>
            <a:off x="0" y="1008303"/>
            <a:ext cx="12400224" cy="3532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31DED-F57A-40BB-A054-BC82C575D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625" y="5172182"/>
            <a:ext cx="2225142" cy="14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00E849-F165-4CF5-AEE3-793F76452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FF07EEA-62F6-4D26-B2A1-68D6C9E4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" y="2250955"/>
            <a:ext cx="3644390" cy="3768349"/>
          </a:xfrm>
          <a:prstGeom prst="rect">
            <a:avLst/>
          </a:prstGeom>
          <a:noFill/>
        </p:spPr>
      </p:pic>
      <p:pic>
        <p:nvPicPr>
          <p:cNvPr id="4098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6C94018-BE6D-4AC4-A295-CA5B4DD0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69" y="2168927"/>
            <a:ext cx="3644390" cy="385037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DA0EC-8969-4D8C-8E43-88FBDE96DB60}"/>
              </a:ext>
            </a:extLst>
          </p:cNvPr>
          <p:cNvSpPr/>
          <p:nvPr/>
        </p:nvSpPr>
        <p:spPr>
          <a:xfrm>
            <a:off x="1356339" y="5753854"/>
            <a:ext cx="909639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like a firefighter</a:t>
            </a:r>
          </a:p>
        </p:txBody>
      </p:sp>
      <p:pic>
        <p:nvPicPr>
          <p:cNvPr id="4" name="Picture 3" descr="A red and black toy car&#10;&#10;Description automatically generated with low confidence">
            <a:extLst>
              <a:ext uri="{FF2B5EF4-FFF2-40B4-BE49-F238E27FC236}">
                <a16:creationId xmlns:a16="http://schemas.microsoft.com/office/drawing/2014/main" id="{8A6D83B2-1CDB-41CE-B3D6-5CED0376D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07" y="353735"/>
            <a:ext cx="4925262" cy="69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00E849-F165-4CF5-AEE3-793F76452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FF07EEA-62F6-4D26-B2A1-68D6C9E4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" y="2183230"/>
            <a:ext cx="3644390" cy="3768349"/>
          </a:xfrm>
          <a:prstGeom prst="rect">
            <a:avLst/>
          </a:prstGeom>
          <a:noFill/>
        </p:spPr>
      </p:pic>
      <p:pic>
        <p:nvPicPr>
          <p:cNvPr id="4098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6C94018-BE6D-4AC4-A295-CA5B4DD0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69" y="2168927"/>
            <a:ext cx="3644390" cy="385037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9AD59-847A-A81D-F677-CE2FD53673E3}"/>
              </a:ext>
            </a:extLst>
          </p:cNvPr>
          <p:cNvSpPr txBox="1"/>
          <p:nvPr/>
        </p:nvSpPr>
        <p:spPr>
          <a:xfrm>
            <a:off x="2769747" y="1571056"/>
            <a:ext cx="64008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 in the video</a:t>
            </a:r>
          </a:p>
          <a:p>
            <a:pPr algn="ctr"/>
            <a:endParaRPr lang="en-US" sz="4800" dirty="0">
              <a:ln w="0"/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4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Firefighter Actions</a:t>
            </a:r>
            <a:endParaRPr lang="en-US" sz="4800" b="0" cap="none" spc="0" dirty="0">
              <a:ln w="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00E849-F165-4CF5-AEE3-793F76452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FF07EEA-62F6-4D26-B2A1-68D6C9E4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" y="2250955"/>
            <a:ext cx="3644390" cy="3768349"/>
          </a:xfrm>
          <a:prstGeom prst="rect">
            <a:avLst/>
          </a:prstGeom>
          <a:noFill/>
        </p:spPr>
      </p:pic>
      <p:pic>
        <p:nvPicPr>
          <p:cNvPr id="4098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6C94018-BE6D-4AC4-A295-CA5B4DD0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69" y="2168927"/>
            <a:ext cx="3644390" cy="385037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DA0EC-8969-4D8C-8E43-88FBDE96DB60}"/>
              </a:ext>
            </a:extLst>
          </p:cNvPr>
          <p:cNvSpPr/>
          <p:nvPr/>
        </p:nvSpPr>
        <p:spPr>
          <a:xfrm>
            <a:off x="1669774" y="5765363"/>
            <a:ext cx="814224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</a:t>
            </a:r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firefighters do?</a:t>
            </a:r>
          </a:p>
        </p:txBody>
      </p:sp>
      <p:pic>
        <p:nvPicPr>
          <p:cNvPr id="4" name="Picture 3" descr="A red and black toy car&#10;&#10;Description automatically generated with low confidence">
            <a:extLst>
              <a:ext uri="{FF2B5EF4-FFF2-40B4-BE49-F238E27FC236}">
                <a16:creationId xmlns:a16="http://schemas.microsoft.com/office/drawing/2014/main" id="{8A6D83B2-1CDB-41CE-B3D6-5CED0376D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07" y="353735"/>
            <a:ext cx="4925262" cy="69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YMOBIL and London Fire Brigade to the Rescue">
            <a:hlinkClick r:id="" action="ppaction://media"/>
            <a:extLst>
              <a:ext uri="{FF2B5EF4-FFF2-40B4-BE49-F238E27FC236}">
                <a16:creationId xmlns:a16="http://schemas.microsoft.com/office/drawing/2014/main" id="{2792DB9E-0C74-487B-92F9-E8E5AB41B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4" y="0"/>
            <a:ext cx="12263614" cy="68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2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cycle, person, riding&#10;&#10;Description automatically generated">
            <a:extLst>
              <a:ext uri="{FF2B5EF4-FFF2-40B4-BE49-F238E27FC236}">
                <a16:creationId xmlns:a16="http://schemas.microsoft.com/office/drawing/2014/main" id="{2351EC92-CBA3-4A70-A3F6-A291B6A0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160" y="156270"/>
            <a:ext cx="2906639" cy="213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car, indoor, sitting, truck&#10;&#10;Description automatically generated">
            <a:extLst>
              <a:ext uri="{FF2B5EF4-FFF2-40B4-BE49-F238E27FC236}">
                <a16:creationId xmlns:a16="http://schemas.microsoft.com/office/drawing/2014/main" id="{72E66997-2C8C-4A0B-9641-42D95FA19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9909" y="2350408"/>
            <a:ext cx="2906890" cy="213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6DBCD4EC-30DF-491F-A4DC-E87192EFA6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848" y="4588307"/>
            <a:ext cx="3029653" cy="218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B6D1A7-674E-4FFD-A166-0E093D4E0BB8}"/>
              </a:ext>
            </a:extLst>
          </p:cNvPr>
          <p:cNvSpPr txBox="1"/>
          <p:nvPr/>
        </p:nvSpPr>
        <p:spPr>
          <a:xfrm>
            <a:off x="3872508" y="7029842"/>
            <a:ext cx="823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commons.wikimedia.org/wiki/File:Fireicon03.sv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7A24E-6C72-47A5-82EF-8BA2352B89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9" t="9179" r="23392" b="1494"/>
          <a:stretch/>
        </p:blipFill>
        <p:spPr>
          <a:xfrm>
            <a:off x="2380115" y="2471996"/>
            <a:ext cx="2906639" cy="213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4B970-5134-4A51-9F8E-D3671BF32D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85" t="1708" r="25036" b="3218"/>
          <a:stretch/>
        </p:blipFill>
        <p:spPr>
          <a:xfrm>
            <a:off x="2346547" y="158131"/>
            <a:ext cx="2910633" cy="224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Icon&#10;&#10;Description automatically generated with low confidence">
            <a:extLst>
              <a:ext uri="{FF2B5EF4-FFF2-40B4-BE49-F238E27FC236}">
                <a16:creationId xmlns:a16="http://schemas.microsoft.com/office/drawing/2014/main" id="{4EA9C29C-9F2F-4A3D-A23A-DCBCE0B465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11" y="325320"/>
            <a:ext cx="1438772" cy="1966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15D46E1-AACC-4FF8-96EE-D466AF9020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5066" y="891039"/>
            <a:ext cx="541261" cy="834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4AF558-C492-4D9C-A4D0-9C932DF07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26" t="13773" r="15438" b="-1364"/>
          <a:stretch/>
        </p:blipFill>
        <p:spPr>
          <a:xfrm>
            <a:off x="2317514" y="4580499"/>
            <a:ext cx="2914375" cy="224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car final">
            <a:extLst>
              <a:ext uri="{FF2B5EF4-FFF2-40B4-BE49-F238E27FC236}">
                <a16:creationId xmlns:a16="http://schemas.microsoft.com/office/drawing/2014/main" id="{3192691D-4869-4DC5-9857-973F352FC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09" y="2403542"/>
            <a:ext cx="3146005" cy="190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FLOAT TO LIVE NO TEXT">
            <a:extLst>
              <a:ext uri="{FF2B5EF4-FFF2-40B4-BE49-F238E27FC236}">
                <a16:creationId xmlns:a16="http://schemas.microsoft.com/office/drawing/2014/main" id="{D23800BA-EEF8-4C2D-A05E-1D13B02D3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80" y="4592615"/>
            <a:ext cx="3173820" cy="207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Icon&#10;&#10;Description automatically generated with low confidence">
            <a:extLst>
              <a:ext uri="{FF2B5EF4-FFF2-40B4-BE49-F238E27FC236}">
                <a16:creationId xmlns:a16="http://schemas.microsoft.com/office/drawing/2014/main" id="{22AEE263-29BA-4AD9-B76E-40F3C0F309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856" y="2379082"/>
            <a:ext cx="2175682" cy="232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Icon&#10;&#10;Description automatically generated with low confidence">
            <a:extLst>
              <a:ext uri="{FF2B5EF4-FFF2-40B4-BE49-F238E27FC236}">
                <a16:creationId xmlns:a16="http://schemas.microsoft.com/office/drawing/2014/main" id="{65A5E06B-DD23-4D2D-A02E-64845ACE1CA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0" y="4449903"/>
            <a:ext cx="2240497" cy="2321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ontent Placeholder 4" descr="A picture containing toy, photo, table&#10;&#10;Description automatically generated">
            <a:extLst>
              <a:ext uri="{FF2B5EF4-FFF2-40B4-BE49-F238E27FC236}">
                <a16:creationId xmlns:a16="http://schemas.microsoft.com/office/drawing/2014/main" id="{89ACDD32-D9C7-24F7-2DF7-5C4016A4034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779" y="709499"/>
            <a:ext cx="3366253" cy="128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26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00E849-F165-4CF5-AEE3-793F76452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FF07EEA-62F6-4D26-B2A1-68D6C9E4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" y="2183230"/>
            <a:ext cx="3644390" cy="3768349"/>
          </a:xfrm>
          <a:prstGeom prst="rect">
            <a:avLst/>
          </a:prstGeom>
          <a:noFill/>
        </p:spPr>
      </p:pic>
      <p:pic>
        <p:nvPicPr>
          <p:cNvPr id="4098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6C94018-BE6D-4AC4-A295-CA5B4DD0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69" y="2168927"/>
            <a:ext cx="3644390" cy="385037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DA0EC-8969-4D8C-8E43-88FBDE96DB60}"/>
              </a:ext>
            </a:extLst>
          </p:cNvPr>
          <p:cNvSpPr/>
          <p:nvPr/>
        </p:nvSpPr>
        <p:spPr>
          <a:xfrm>
            <a:off x="-499575" y="5742771"/>
            <a:ext cx="128082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firefighters have to help them?</a:t>
            </a:r>
          </a:p>
        </p:txBody>
      </p:sp>
      <p:pic>
        <p:nvPicPr>
          <p:cNvPr id="4" name="Picture 3" descr="A red and black toy car&#10;&#10;Description automatically generated with low confidence">
            <a:extLst>
              <a:ext uri="{FF2B5EF4-FFF2-40B4-BE49-F238E27FC236}">
                <a16:creationId xmlns:a16="http://schemas.microsoft.com/office/drawing/2014/main" id="{8A6D83B2-1CDB-41CE-B3D6-5CED0376D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07" y="353735"/>
            <a:ext cx="4925262" cy="69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3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00E849-F165-4CF5-AEE3-793F76452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FF07EEA-62F6-4D26-B2A1-68D6C9E4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" y="2183230"/>
            <a:ext cx="3644390" cy="3768349"/>
          </a:xfrm>
          <a:prstGeom prst="rect">
            <a:avLst/>
          </a:prstGeom>
          <a:noFill/>
        </p:spPr>
      </p:pic>
      <p:pic>
        <p:nvPicPr>
          <p:cNvPr id="4098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6C94018-BE6D-4AC4-A295-CA5B4DD0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69" y="2168927"/>
            <a:ext cx="3644390" cy="385037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9AD59-847A-A81D-F677-CE2FD53673E3}"/>
              </a:ext>
            </a:extLst>
          </p:cNvPr>
          <p:cNvSpPr txBox="1"/>
          <p:nvPr/>
        </p:nvSpPr>
        <p:spPr>
          <a:xfrm>
            <a:off x="2769747" y="1571056"/>
            <a:ext cx="64008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Watch Firefighter Heather.</a:t>
            </a:r>
          </a:p>
          <a:p>
            <a:pPr algn="ctr"/>
            <a:endParaRPr lang="en-US" sz="3600" dirty="0">
              <a:ln w="0"/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What Firefighters Do - YouTube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603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00E849-F165-4CF5-AEE3-793F76452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FF07EEA-62F6-4D26-B2A1-68D6C9E4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" y="2250955"/>
            <a:ext cx="3644390" cy="3768349"/>
          </a:xfrm>
          <a:prstGeom prst="rect">
            <a:avLst/>
          </a:prstGeom>
          <a:noFill/>
        </p:spPr>
      </p:pic>
      <p:pic>
        <p:nvPicPr>
          <p:cNvPr id="4098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6C94018-BE6D-4AC4-A295-CA5B4DD0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69" y="2168927"/>
            <a:ext cx="3644390" cy="385037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DA0EC-8969-4D8C-8E43-88FBDE96DB60}"/>
              </a:ext>
            </a:extLst>
          </p:cNvPr>
          <p:cNvSpPr/>
          <p:nvPr/>
        </p:nvSpPr>
        <p:spPr>
          <a:xfrm>
            <a:off x="1356339" y="5753854"/>
            <a:ext cx="909639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firefighters like?</a:t>
            </a:r>
          </a:p>
        </p:txBody>
      </p:sp>
      <p:pic>
        <p:nvPicPr>
          <p:cNvPr id="4" name="Picture 3" descr="A red and black toy car&#10;&#10;Description automatically generated with low confidence">
            <a:extLst>
              <a:ext uri="{FF2B5EF4-FFF2-40B4-BE49-F238E27FC236}">
                <a16:creationId xmlns:a16="http://schemas.microsoft.com/office/drawing/2014/main" id="{8A6D83B2-1CDB-41CE-B3D6-5CED0376D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07" y="353735"/>
            <a:ext cx="4925262" cy="69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05C9999B-85F6-403E-84A1-0DC2F00E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914" y="-7778"/>
            <a:ext cx="3657600" cy="24003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B0B954B-6656-0D37-B183-6B5A4CC385B2}"/>
              </a:ext>
            </a:extLst>
          </p:cNvPr>
          <p:cNvSpPr txBox="1"/>
          <p:nvPr/>
        </p:nvSpPr>
        <p:spPr>
          <a:xfrm>
            <a:off x="8527038" y="1783752"/>
            <a:ext cx="3896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Does as they are asked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554B5-0E59-4A83-76D0-29048C09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9526"/>
            <a:ext cx="3810000" cy="235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28AFC-3D45-A6BA-C4AF-6D8B0090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8175"/>
            <a:ext cx="3743325" cy="240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4FED2-4B26-ECA3-39D4-4648BB88D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50" y="4458796"/>
            <a:ext cx="3829050" cy="2409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E6BB13-D0DB-9701-2911-CD685837F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301" y="4532336"/>
            <a:ext cx="379095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B540F5-8ABC-1170-3C58-D52149465E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56"/>
          <a:stretch/>
        </p:blipFill>
        <p:spPr>
          <a:xfrm>
            <a:off x="0" y="-14606"/>
            <a:ext cx="3743325" cy="2352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9E8A84-6548-7384-8374-E8991C259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38070"/>
            <a:ext cx="3733800" cy="211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E4860-17A0-869D-BE24-EDDC42A80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714" y="2397611"/>
            <a:ext cx="3733800" cy="21101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445F45-6052-D971-D676-56E916D6BB4C}"/>
              </a:ext>
            </a:extLst>
          </p:cNvPr>
          <p:cNvSpPr txBox="1"/>
          <p:nvPr/>
        </p:nvSpPr>
        <p:spPr>
          <a:xfrm>
            <a:off x="1713553" y="3227530"/>
            <a:ext cx="2139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Is brave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042099-3B0E-44B1-92D3-DED275B0EDEC}"/>
              </a:ext>
            </a:extLst>
          </p:cNvPr>
          <p:cNvSpPr txBox="1"/>
          <p:nvPr/>
        </p:nvSpPr>
        <p:spPr>
          <a:xfrm>
            <a:off x="8641815" y="2874725"/>
            <a:ext cx="1452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Speaks clearly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73563A-C707-B625-7E07-193B68FA7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464" y="4068566"/>
            <a:ext cx="3829050" cy="379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470CF6-FF74-ADAC-FCEA-648690C32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924" y="4104443"/>
            <a:ext cx="3829050" cy="379609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A13CFFE7-73AC-5895-BD92-E8871A84A0C7}"/>
              </a:ext>
            </a:extLst>
          </p:cNvPr>
          <p:cNvSpPr/>
          <p:nvPr/>
        </p:nvSpPr>
        <p:spPr>
          <a:xfrm>
            <a:off x="11102804" y="2619621"/>
            <a:ext cx="880153" cy="628957"/>
          </a:xfrm>
          <a:prstGeom prst="wedgeEllipseCallout">
            <a:avLst>
              <a:gd name="adj1" fmla="val -101424"/>
              <a:gd name="adj2" fmla="val 529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A71849-E4D6-9E43-78D5-81B35EE49387}"/>
              </a:ext>
            </a:extLst>
          </p:cNvPr>
          <p:cNvSpPr txBox="1"/>
          <p:nvPr/>
        </p:nvSpPr>
        <p:spPr>
          <a:xfrm>
            <a:off x="4437944" y="2632336"/>
            <a:ext cx="3425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a  firefighter like?</a:t>
            </a:r>
          </a:p>
        </p:txBody>
      </p:sp>
      <p:pic>
        <p:nvPicPr>
          <p:cNvPr id="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4B5C68BB-3911-8A2A-B688-02443740F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1683" y="2534357"/>
            <a:ext cx="813807" cy="173041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E3C657-5956-AAF3-7B2F-7100BB683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13" t="31710" r="43200" b="25112"/>
          <a:stretch/>
        </p:blipFill>
        <p:spPr>
          <a:xfrm flipH="1">
            <a:off x="-721558" y="2482369"/>
            <a:ext cx="2464051" cy="171605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971877E-6F99-4363-F1EE-935B78BDA2CC}"/>
              </a:ext>
            </a:extLst>
          </p:cNvPr>
          <p:cNvSpPr/>
          <p:nvPr/>
        </p:nvSpPr>
        <p:spPr>
          <a:xfrm>
            <a:off x="-29600" y="-145209"/>
            <a:ext cx="4089325" cy="2447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FCC58E-1262-DD68-DD36-DCCAE88B277E}"/>
              </a:ext>
            </a:extLst>
          </p:cNvPr>
          <p:cNvSpPr/>
          <p:nvPr/>
        </p:nvSpPr>
        <p:spPr>
          <a:xfrm>
            <a:off x="4063973" y="-14607"/>
            <a:ext cx="4288737" cy="246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C71467-818B-1AC5-D8F0-3B204B43F0E5}"/>
              </a:ext>
            </a:extLst>
          </p:cNvPr>
          <p:cNvSpPr/>
          <p:nvPr/>
        </p:nvSpPr>
        <p:spPr>
          <a:xfrm>
            <a:off x="8361171" y="2430558"/>
            <a:ext cx="4288737" cy="201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206D72-8FE9-B568-2137-CD8F99332A2D}"/>
              </a:ext>
            </a:extLst>
          </p:cNvPr>
          <p:cNvSpPr/>
          <p:nvPr/>
        </p:nvSpPr>
        <p:spPr>
          <a:xfrm>
            <a:off x="-76727" y="2572907"/>
            <a:ext cx="4478019" cy="200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C75267-A54F-BE06-52A8-8B8FE00FD0FC}"/>
              </a:ext>
            </a:extLst>
          </p:cNvPr>
          <p:cNvSpPr/>
          <p:nvPr/>
        </p:nvSpPr>
        <p:spPr>
          <a:xfrm>
            <a:off x="8335667" y="-48081"/>
            <a:ext cx="4561164" cy="237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39F533-EA50-F533-D34D-D76B0ED7CEDC}"/>
              </a:ext>
            </a:extLst>
          </p:cNvPr>
          <p:cNvSpPr/>
          <p:nvPr/>
        </p:nvSpPr>
        <p:spPr>
          <a:xfrm>
            <a:off x="8335667" y="4380079"/>
            <a:ext cx="4288737" cy="2514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FF2C48-594E-C186-807A-9BB7E264BC0D}"/>
              </a:ext>
            </a:extLst>
          </p:cNvPr>
          <p:cNvSpPr/>
          <p:nvPr/>
        </p:nvSpPr>
        <p:spPr>
          <a:xfrm>
            <a:off x="-76962" y="4406573"/>
            <a:ext cx="4140935" cy="253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B7E702-5FA0-AEC2-21ED-76286323B105}"/>
              </a:ext>
            </a:extLst>
          </p:cNvPr>
          <p:cNvSpPr/>
          <p:nvPr/>
        </p:nvSpPr>
        <p:spPr>
          <a:xfrm>
            <a:off x="4238301" y="4511002"/>
            <a:ext cx="4288737" cy="269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F5C3861-3588-94EF-BAF9-330EED92A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61783" y="3166777"/>
            <a:ext cx="7352940" cy="728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15A49D-4FE5-5F08-851B-74EDB57AB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0633" y="3125838"/>
            <a:ext cx="7101028" cy="6813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D2D282F-CF41-AA5A-C5E1-0674899E3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956" y="4302806"/>
            <a:ext cx="12678509" cy="2521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6175C0-DC31-F745-9828-50848C93E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914" y="2308711"/>
            <a:ext cx="12678509" cy="2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05C9999B-85F6-403E-84A1-0DC2F00E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914" y="-7778"/>
            <a:ext cx="3657600" cy="24003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B0B954B-6656-0D37-B183-6B5A4CC385B2}"/>
              </a:ext>
            </a:extLst>
          </p:cNvPr>
          <p:cNvSpPr txBox="1"/>
          <p:nvPr/>
        </p:nvSpPr>
        <p:spPr>
          <a:xfrm>
            <a:off x="8527038" y="1783752"/>
            <a:ext cx="3896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Does as they are asked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554B5-0E59-4A83-76D0-29048C09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9526"/>
            <a:ext cx="3810000" cy="2352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28AFC-3D45-A6BA-C4AF-6D8B0090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8175"/>
            <a:ext cx="3743325" cy="240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4FED2-4B26-ECA3-39D4-4648BB88D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50" y="4458796"/>
            <a:ext cx="3829050" cy="2409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E6BB13-D0DB-9701-2911-CD685837F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301" y="4532336"/>
            <a:ext cx="379095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B540F5-8ABC-1170-3C58-D52149465E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56"/>
          <a:stretch/>
        </p:blipFill>
        <p:spPr>
          <a:xfrm>
            <a:off x="0" y="-14606"/>
            <a:ext cx="3743325" cy="2352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9E8A84-6548-7384-8374-E8991C259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38070"/>
            <a:ext cx="3733800" cy="211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E4860-17A0-869D-BE24-EDDC42A80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714" y="2397611"/>
            <a:ext cx="3733800" cy="21101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445F45-6052-D971-D676-56E916D6BB4C}"/>
              </a:ext>
            </a:extLst>
          </p:cNvPr>
          <p:cNvSpPr txBox="1"/>
          <p:nvPr/>
        </p:nvSpPr>
        <p:spPr>
          <a:xfrm>
            <a:off x="1713553" y="3227530"/>
            <a:ext cx="2139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Is brave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042099-3B0E-44B1-92D3-DED275B0EDEC}"/>
              </a:ext>
            </a:extLst>
          </p:cNvPr>
          <p:cNvSpPr txBox="1"/>
          <p:nvPr/>
        </p:nvSpPr>
        <p:spPr>
          <a:xfrm>
            <a:off x="8641815" y="2874725"/>
            <a:ext cx="1452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Speaks clearly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73563A-C707-B625-7E07-193B68FA7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464" y="4068566"/>
            <a:ext cx="3829050" cy="379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470CF6-FF74-ADAC-FCEA-648690C32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924" y="4104443"/>
            <a:ext cx="3829050" cy="379609"/>
          </a:xfrm>
          <a:prstGeom prst="rect">
            <a:avLst/>
          </a:prstGeom>
        </p:spPr>
      </p:pic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A13CFFE7-73AC-5895-BD92-E8871A84A0C7}"/>
              </a:ext>
            </a:extLst>
          </p:cNvPr>
          <p:cNvSpPr/>
          <p:nvPr/>
        </p:nvSpPr>
        <p:spPr>
          <a:xfrm>
            <a:off x="11102804" y="2619621"/>
            <a:ext cx="880153" cy="628957"/>
          </a:xfrm>
          <a:prstGeom prst="wedgeEllipseCallout">
            <a:avLst>
              <a:gd name="adj1" fmla="val -101424"/>
              <a:gd name="adj2" fmla="val 529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A71849-E4D6-9E43-78D5-81B35EE49387}"/>
              </a:ext>
            </a:extLst>
          </p:cNvPr>
          <p:cNvSpPr txBox="1"/>
          <p:nvPr/>
        </p:nvSpPr>
        <p:spPr>
          <a:xfrm>
            <a:off x="4437944" y="2632336"/>
            <a:ext cx="3425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a  firefighter like?</a:t>
            </a:r>
          </a:p>
        </p:txBody>
      </p:sp>
      <p:pic>
        <p:nvPicPr>
          <p:cNvPr id="26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4B5C68BB-3911-8A2A-B688-02443740F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51683" y="2534357"/>
            <a:ext cx="813807" cy="1730413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E3C657-5956-AAF3-7B2F-7100BB683F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13" t="31710" r="43200" b="25112"/>
          <a:stretch/>
        </p:blipFill>
        <p:spPr>
          <a:xfrm flipH="1">
            <a:off x="-721558" y="2482369"/>
            <a:ext cx="2464051" cy="17160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5C3861-3588-94EF-BAF9-330EED92A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61783" y="3166777"/>
            <a:ext cx="7352940" cy="728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15A49D-4FE5-5F08-851B-74EDB57AB8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0633" y="3125838"/>
            <a:ext cx="7101028" cy="6813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D2D282F-CF41-AA5A-C5E1-0674899E3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956" y="4302806"/>
            <a:ext cx="12678509" cy="2521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6175C0-DC31-F745-9828-50848C93E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914" y="2308711"/>
            <a:ext cx="12678509" cy="2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6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1376ef-749a-4eba-b5b2-835a0c9a42ac" xsi:nil="true"/>
    <lcf76f155ced4ddcb4097134ff3c332f xmlns="3ce62e1a-204c-4a48-befb-17f34cdbe5d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1A4B14BE384F40A42D1322559B58D1" ma:contentTypeVersion="15" ma:contentTypeDescription="Create a new document." ma:contentTypeScope="" ma:versionID="a83a88be6a3f4873ddad3b4a4b5bffbd">
  <xsd:schema xmlns:xsd="http://www.w3.org/2001/XMLSchema" xmlns:xs="http://www.w3.org/2001/XMLSchema" xmlns:p="http://schemas.microsoft.com/office/2006/metadata/properties" xmlns:ns2="3ce62e1a-204c-4a48-befb-17f34cdbe5d7" xmlns:ns3="411376ef-749a-4eba-b5b2-835a0c9a42ac" targetNamespace="http://schemas.microsoft.com/office/2006/metadata/properties" ma:root="true" ma:fieldsID="5695f752547d759c7ee56b20f4a2c768" ns2:_="" ns3:_="">
    <xsd:import namespace="3ce62e1a-204c-4a48-befb-17f34cdbe5d7"/>
    <xsd:import namespace="411376ef-749a-4eba-b5b2-835a0c9a42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62e1a-204c-4a48-befb-17f34cdbe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051e712-ed32-4adc-ba94-dd1a37924e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376ef-749a-4eba-b5b2-835a0c9a42a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7fbd425-2d33-4966-bf5c-39111498cd1e}" ma:internalName="TaxCatchAll" ma:showField="CatchAllData" ma:web="411376ef-749a-4eba-b5b2-835a0c9a42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569F05-01A1-461A-84EF-EA99C3CF0A45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411376ef-749a-4eba-b5b2-835a0c9a42ac"/>
    <ds:schemaRef ds:uri="http://purl.org/dc/elements/1.1/"/>
    <ds:schemaRef ds:uri="http://purl.org/dc/terms/"/>
    <ds:schemaRef ds:uri="http://schemas.microsoft.com/office/infopath/2007/PartnerControls"/>
    <ds:schemaRef ds:uri="3ce62e1a-204c-4a48-befb-17f34cdbe5d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A2384BA-17F6-4457-BC89-E876A10A9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e62e1a-204c-4a48-befb-17f34cdbe5d7"/>
    <ds:schemaRef ds:uri="411376ef-749a-4eba-b5b2-835a0c9a42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250801-0735-41C8-8661-6CC77D51FA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5776</TotalTime>
  <Words>79</Words>
  <Application>Microsoft Office PowerPoint</Application>
  <PresentationFormat>Widescreen</PresentationFormat>
  <Paragraphs>23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Lowe</dc:creator>
  <cp:lastModifiedBy>Alice Wood</cp:lastModifiedBy>
  <cp:revision>59</cp:revision>
  <dcterms:created xsi:type="dcterms:W3CDTF">2020-06-19T13:16:42Z</dcterms:created>
  <dcterms:modified xsi:type="dcterms:W3CDTF">2024-12-11T10:51:01Z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0x010100971A4B14BE384F40A42D1322559B58D1</vt:lpwstr>
  </property>
  <property fmtid="{D5CDD505-2E9C-101B-9397-08002B2CF9AE}" pid="3" name="MediaServiceImageTags">
    <vt:lpwstr/>
  </property>
</Properties>
</file>