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701" r:id="rId5"/>
    <p:sldId id="258" r:id="rId6"/>
    <p:sldId id="709" r:id="rId7"/>
    <p:sldId id="704" r:id="rId8"/>
    <p:sldId id="705" r:id="rId9"/>
    <p:sldId id="703" r:id="rId10"/>
    <p:sldId id="706" r:id="rId11"/>
    <p:sldId id="702" r:id="rId12"/>
    <p:sldId id="707" r:id="rId13"/>
    <p:sldId id="708" r:id="rId14"/>
    <p:sldId id="700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 Lowe" initials="DL" lastIdx="2" clrIdx="0">
    <p:extLst>
      <p:ext uri="{19B8F6BF-5375-455C-9EA6-DF929625EA0E}">
        <p15:presenceInfo xmlns:p15="http://schemas.microsoft.com/office/powerpoint/2012/main" userId="S::Deborah.Lowe@dwfire.org.uk::7649524e-6982-4716-a17b-cf369b4fcf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CC00CC"/>
    <a:srgbClr val="FF5050"/>
    <a:srgbClr val="66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AF8015-7A0B-4150-B517-7F4ED00D319A}" v="27" dt="2024-11-30T11:54:13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2203" autoAdjust="0"/>
  </p:normalViewPr>
  <p:slideViewPr>
    <p:cSldViewPr snapToGrid="0">
      <p:cViewPr varScale="1">
        <p:scale>
          <a:sx n="112" d="100"/>
          <a:sy n="112" d="100"/>
        </p:scale>
        <p:origin x="5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Cross" userId="4491d74e-36d5-4986-987a-6a8b0f05fe8b" providerId="ADAL" clId="{82AF8015-7A0B-4150-B517-7F4ED00D319A}"/>
    <pc:docChg chg="custSel addSld delSld modSld sldOrd">
      <pc:chgData name="Tess Cross" userId="4491d74e-36d5-4986-987a-6a8b0f05fe8b" providerId="ADAL" clId="{82AF8015-7A0B-4150-B517-7F4ED00D319A}" dt="2024-11-30T11:54:43.520" v="455" actId="20577"/>
      <pc:docMkLst>
        <pc:docMk/>
      </pc:docMkLst>
      <pc:sldChg chg="delSp modSp mod">
        <pc:chgData name="Tess Cross" userId="4491d74e-36d5-4986-987a-6a8b0f05fe8b" providerId="ADAL" clId="{82AF8015-7A0B-4150-B517-7F4ED00D319A}" dt="2024-11-30T11:45:48.013" v="129" actId="20577"/>
        <pc:sldMkLst>
          <pc:docMk/>
          <pc:sldMk cId="4206499250" sldId="258"/>
        </pc:sldMkLst>
        <pc:spChg chg="mod">
          <ac:chgData name="Tess Cross" userId="4491d74e-36d5-4986-987a-6a8b0f05fe8b" providerId="ADAL" clId="{82AF8015-7A0B-4150-B517-7F4ED00D319A}" dt="2024-11-30T11:45:28.823" v="93" actId="1076"/>
          <ac:spMkLst>
            <pc:docMk/>
            <pc:sldMk cId="4206499250" sldId="258"/>
            <ac:spMk id="4" creationId="{61AB1DFA-0D9F-4F4F-8C03-F430888BCCC9}"/>
          </ac:spMkLst>
        </pc:spChg>
        <pc:spChg chg="mod">
          <ac:chgData name="Tess Cross" userId="4491d74e-36d5-4986-987a-6a8b0f05fe8b" providerId="ADAL" clId="{82AF8015-7A0B-4150-B517-7F4ED00D319A}" dt="2024-11-30T11:45:48.013" v="129" actId="20577"/>
          <ac:spMkLst>
            <pc:docMk/>
            <pc:sldMk cId="4206499250" sldId="258"/>
            <ac:spMk id="5" creationId="{B55BB4C7-A3CC-4F6C-BAD8-0024809DF4F0}"/>
          </ac:spMkLst>
        </pc:spChg>
        <pc:spChg chg="del">
          <ac:chgData name="Tess Cross" userId="4491d74e-36d5-4986-987a-6a8b0f05fe8b" providerId="ADAL" clId="{82AF8015-7A0B-4150-B517-7F4ED00D319A}" dt="2024-11-30T11:44:28.884" v="88" actId="21"/>
          <ac:spMkLst>
            <pc:docMk/>
            <pc:sldMk cId="4206499250" sldId="258"/>
            <ac:spMk id="6" creationId="{C57E4D8F-0BF2-495D-AD3A-3554DCE0543A}"/>
          </ac:spMkLst>
        </pc:spChg>
        <pc:spChg chg="del">
          <ac:chgData name="Tess Cross" userId="4491d74e-36d5-4986-987a-6a8b0f05fe8b" providerId="ADAL" clId="{82AF8015-7A0B-4150-B517-7F4ED00D319A}" dt="2024-11-30T11:44:25.563" v="87" actId="21"/>
          <ac:spMkLst>
            <pc:docMk/>
            <pc:sldMk cId="4206499250" sldId="258"/>
            <ac:spMk id="7" creationId="{DC2591B2-216F-412F-9F25-5830128F52EB}"/>
          </ac:spMkLst>
        </pc:spChg>
      </pc:sldChg>
      <pc:sldChg chg="modSp mod">
        <pc:chgData name="Tess Cross" userId="4491d74e-36d5-4986-987a-6a8b0f05fe8b" providerId="ADAL" clId="{82AF8015-7A0B-4150-B517-7F4ED00D319A}" dt="2024-11-30T11:43:57.915" v="16" actId="20577"/>
        <pc:sldMkLst>
          <pc:docMk/>
          <pc:sldMk cId="2548112633" sldId="701"/>
        </pc:sldMkLst>
        <pc:spChg chg="mod">
          <ac:chgData name="Tess Cross" userId="4491d74e-36d5-4986-987a-6a8b0f05fe8b" providerId="ADAL" clId="{82AF8015-7A0B-4150-B517-7F4ED00D319A}" dt="2024-11-30T11:43:57.915" v="16" actId="20577"/>
          <ac:spMkLst>
            <pc:docMk/>
            <pc:sldMk cId="2548112633" sldId="701"/>
            <ac:spMk id="2" creationId="{B4077489-4DD7-B1D3-1A9A-DBA56DCABA46}"/>
          </ac:spMkLst>
        </pc:spChg>
      </pc:sldChg>
      <pc:sldChg chg="addSp modSp new mod ord">
        <pc:chgData name="Tess Cross" userId="4491d74e-36d5-4986-987a-6a8b0f05fe8b" providerId="ADAL" clId="{82AF8015-7A0B-4150-B517-7F4ED00D319A}" dt="2024-11-30T11:53:43.206" v="368"/>
        <pc:sldMkLst>
          <pc:docMk/>
          <pc:sldMk cId="5960036" sldId="702"/>
        </pc:sldMkLst>
        <pc:spChg chg="add mod">
          <ac:chgData name="Tess Cross" userId="4491d74e-36d5-4986-987a-6a8b0f05fe8b" providerId="ADAL" clId="{82AF8015-7A0B-4150-B517-7F4ED00D319A}" dt="2024-11-30T11:50:21.077" v="144" actId="1076"/>
          <ac:spMkLst>
            <pc:docMk/>
            <pc:sldMk cId="5960036" sldId="702"/>
            <ac:spMk id="3" creationId="{7357930B-76A4-C8DD-3043-9DC37F7B5552}"/>
          </ac:spMkLst>
        </pc:spChg>
        <pc:picChg chg="add mod">
          <ac:chgData name="Tess Cross" userId="4491d74e-36d5-4986-987a-6a8b0f05fe8b" providerId="ADAL" clId="{82AF8015-7A0B-4150-B517-7F4ED00D319A}" dt="2024-11-30T11:49:48.491" v="140" actId="1076"/>
          <ac:picMkLst>
            <pc:docMk/>
            <pc:sldMk cId="5960036" sldId="702"/>
            <ac:picMk id="2050" creationId="{82B4F1C2-5147-355D-E5AB-7BB518871443}"/>
          </ac:picMkLst>
        </pc:picChg>
      </pc:sldChg>
      <pc:sldChg chg="addSp delSp modSp add mod ord">
        <pc:chgData name="Tess Cross" userId="4491d74e-36d5-4986-987a-6a8b0f05fe8b" providerId="ADAL" clId="{82AF8015-7A0B-4150-B517-7F4ED00D319A}" dt="2024-11-30T11:53:07.557" v="340" actId="20577"/>
        <pc:sldMkLst>
          <pc:docMk/>
          <pc:sldMk cId="581346682" sldId="703"/>
        </pc:sldMkLst>
        <pc:spChg chg="mod">
          <ac:chgData name="Tess Cross" userId="4491d74e-36d5-4986-987a-6a8b0f05fe8b" providerId="ADAL" clId="{82AF8015-7A0B-4150-B517-7F4ED00D319A}" dt="2024-11-30T11:53:07.557" v="340" actId="20577"/>
          <ac:spMkLst>
            <pc:docMk/>
            <pc:sldMk cId="581346682" sldId="703"/>
            <ac:spMk id="3" creationId="{7357930B-76A4-C8DD-3043-9DC37F7B5552}"/>
          </ac:spMkLst>
        </pc:spChg>
        <pc:picChg chg="del">
          <ac:chgData name="Tess Cross" userId="4491d74e-36d5-4986-987a-6a8b0f05fe8b" providerId="ADAL" clId="{82AF8015-7A0B-4150-B517-7F4ED00D319A}" dt="2024-11-30T11:50:36.904" v="147" actId="478"/>
          <ac:picMkLst>
            <pc:docMk/>
            <pc:sldMk cId="581346682" sldId="703"/>
            <ac:picMk id="2050" creationId="{82B4F1C2-5147-355D-E5AB-7BB518871443}"/>
          </ac:picMkLst>
        </pc:picChg>
        <pc:picChg chg="add del">
          <ac:chgData name="Tess Cross" userId="4491d74e-36d5-4986-987a-6a8b0f05fe8b" providerId="ADAL" clId="{82AF8015-7A0B-4150-B517-7F4ED00D319A}" dt="2024-11-30T11:50:36.904" v="147" actId="478"/>
          <ac:picMkLst>
            <pc:docMk/>
            <pc:sldMk cId="581346682" sldId="703"/>
            <ac:picMk id="3074" creationId="{B357A4DF-047F-A1CC-2BE1-BB5403313EB2}"/>
          </ac:picMkLst>
        </pc:picChg>
        <pc:picChg chg="add mod">
          <ac:chgData name="Tess Cross" userId="4491d74e-36d5-4986-987a-6a8b0f05fe8b" providerId="ADAL" clId="{82AF8015-7A0B-4150-B517-7F4ED00D319A}" dt="2024-11-30T11:50:41.865" v="150" actId="1076"/>
          <ac:picMkLst>
            <pc:docMk/>
            <pc:sldMk cId="581346682" sldId="703"/>
            <ac:picMk id="3076" creationId="{1DC86A0F-4007-6A48-1F46-8509F10E418E}"/>
          </ac:picMkLst>
        </pc:picChg>
      </pc:sldChg>
      <pc:sldChg chg="addSp delSp modSp add mod ord">
        <pc:chgData name="Tess Cross" userId="4491d74e-36d5-4986-987a-6a8b0f05fe8b" providerId="ADAL" clId="{82AF8015-7A0B-4150-B517-7F4ED00D319A}" dt="2024-11-30T11:54:15.559" v="399" actId="1076"/>
        <pc:sldMkLst>
          <pc:docMk/>
          <pc:sldMk cId="3406865345" sldId="704"/>
        </pc:sldMkLst>
        <pc:spChg chg="mod">
          <ac:chgData name="Tess Cross" userId="4491d74e-36d5-4986-987a-6a8b0f05fe8b" providerId="ADAL" clId="{82AF8015-7A0B-4150-B517-7F4ED00D319A}" dt="2024-11-30T11:54:15.559" v="399" actId="1076"/>
          <ac:spMkLst>
            <pc:docMk/>
            <pc:sldMk cId="3406865345" sldId="704"/>
            <ac:spMk id="3" creationId="{7357930B-76A4-C8DD-3043-9DC37F7B5552}"/>
          </ac:spMkLst>
        </pc:spChg>
        <pc:picChg chg="del">
          <ac:chgData name="Tess Cross" userId="4491d74e-36d5-4986-987a-6a8b0f05fe8b" providerId="ADAL" clId="{82AF8015-7A0B-4150-B517-7F4ED00D319A}" dt="2024-11-30T11:51:32.607" v="192" actId="478"/>
          <ac:picMkLst>
            <pc:docMk/>
            <pc:sldMk cId="3406865345" sldId="704"/>
            <ac:picMk id="2050" creationId="{82B4F1C2-5147-355D-E5AB-7BB518871443}"/>
          </ac:picMkLst>
        </pc:picChg>
        <pc:picChg chg="add mod">
          <ac:chgData name="Tess Cross" userId="4491d74e-36d5-4986-987a-6a8b0f05fe8b" providerId="ADAL" clId="{82AF8015-7A0B-4150-B517-7F4ED00D319A}" dt="2024-11-30T11:54:13.347" v="398" actId="1076"/>
          <ac:picMkLst>
            <pc:docMk/>
            <pc:sldMk cId="3406865345" sldId="704"/>
            <ac:picMk id="4098" creationId="{0BA11A3D-41DF-0C80-C990-1C35B6823A35}"/>
          </ac:picMkLst>
        </pc:picChg>
      </pc:sldChg>
      <pc:sldChg chg="addSp delSp modSp add mod">
        <pc:chgData name="Tess Cross" userId="4491d74e-36d5-4986-987a-6a8b0f05fe8b" providerId="ADAL" clId="{82AF8015-7A0B-4150-B517-7F4ED00D319A}" dt="2024-11-30T11:52:23.639" v="275" actId="1076"/>
        <pc:sldMkLst>
          <pc:docMk/>
          <pc:sldMk cId="1709475608" sldId="705"/>
        </pc:sldMkLst>
        <pc:spChg chg="mod">
          <ac:chgData name="Tess Cross" userId="4491d74e-36d5-4986-987a-6a8b0f05fe8b" providerId="ADAL" clId="{82AF8015-7A0B-4150-B517-7F4ED00D319A}" dt="2024-11-30T11:52:23.639" v="275" actId="1076"/>
          <ac:spMkLst>
            <pc:docMk/>
            <pc:sldMk cId="1709475608" sldId="705"/>
            <ac:spMk id="3" creationId="{7357930B-76A4-C8DD-3043-9DC37F7B5552}"/>
          </ac:spMkLst>
        </pc:spChg>
        <pc:picChg chg="del mod">
          <ac:chgData name="Tess Cross" userId="4491d74e-36d5-4986-987a-6a8b0f05fe8b" providerId="ADAL" clId="{82AF8015-7A0B-4150-B517-7F4ED00D319A}" dt="2024-11-30T11:51:57.833" v="231" actId="478"/>
          <ac:picMkLst>
            <pc:docMk/>
            <pc:sldMk cId="1709475608" sldId="705"/>
            <ac:picMk id="4098" creationId="{0BA11A3D-41DF-0C80-C990-1C35B6823A35}"/>
          </ac:picMkLst>
        </pc:picChg>
        <pc:picChg chg="add mod">
          <ac:chgData name="Tess Cross" userId="4491d74e-36d5-4986-987a-6a8b0f05fe8b" providerId="ADAL" clId="{82AF8015-7A0B-4150-B517-7F4ED00D319A}" dt="2024-11-30T11:52:08.907" v="233" actId="1076"/>
          <ac:picMkLst>
            <pc:docMk/>
            <pc:sldMk cId="1709475608" sldId="705"/>
            <ac:picMk id="5122" creationId="{45E8173C-C01A-5A7F-B586-185609C977FC}"/>
          </ac:picMkLst>
        </pc:picChg>
      </pc:sldChg>
      <pc:sldChg chg="addSp delSp modSp add mod">
        <pc:chgData name="Tess Cross" userId="4491d74e-36d5-4986-987a-6a8b0f05fe8b" providerId="ADAL" clId="{82AF8015-7A0B-4150-B517-7F4ED00D319A}" dt="2024-11-30T11:52:52.930" v="320" actId="20577"/>
        <pc:sldMkLst>
          <pc:docMk/>
          <pc:sldMk cId="1517911070" sldId="706"/>
        </pc:sldMkLst>
        <pc:spChg chg="mod">
          <ac:chgData name="Tess Cross" userId="4491d74e-36d5-4986-987a-6a8b0f05fe8b" providerId="ADAL" clId="{82AF8015-7A0B-4150-B517-7F4ED00D319A}" dt="2024-11-30T11:52:52.930" v="320" actId="20577"/>
          <ac:spMkLst>
            <pc:docMk/>
            <pc:sldMk cId="1517911070" sldId="706"/>
            <ac:spMk id="3" creationId="{7357930B-76A4-C8DD-3043-9DC37F7B5552}"/>
          </ac:spMkLst>
        </pc:spChg>
        <pc:picChg chg="del">
          <ac:chgData name="Tess Cross" userId="4491d74e-36d5-4986-987a-6a8b0f05fe8b" providerId="ADAL" clId="{82AF8015-7A0B-4150-B517-7F4ED00D319A}" dt="2024-11-30T11:52:28.458" v="277" actId="478"/>
          <ac:picMkLst>
            <pc:docMk/>
            <pc:sldMk cId="1517911070" sldId="706"/>
            <ac:picMk id="5122" creationId="{45E8173C-C01A-5A7F-B586-185609C977FC}"/>
          </ac:picMkLst>
        </pc:picChg>
        <pc:picChg chg="add mod">
          <ac:chgData name="Tess Cross" userId="4491d74e-36d5-4986-987a-6a8b0f05fe8b" providerId="ADAL" clId="{82AF8015-7A0B-4150-B517-7F4ED00D319A}" dt="2024-11-30T11:52:44.498" v="279" actId="1076"/>
          <ac:picMkLst>
            <pc:docMk/>
            <pc:sldMk cId="1517911070" sldId="706"/>
            <ac:picMk id="6146" creationId="{5E2A5648-A82D-C5BB-0822-63A8E40D7EFC}"/>
          </ac:picMkLst>
        </pc:picChg>
      </pc:sldChg>
      <pc:sldChg chg="addSp delSp modSp add mod">
        <pc:chgData name="Tess Cross" userId="4491d74e-36d5-4986-987a-6a8b0f05fe8b" providerId="ADAL" clId="{82AF8015-7A0B-4150-B517-7F4ED00D319A}" dt="2024-11-30T11:53:39.922" v="366" actId="20577"/>
        <pc:sldMkLst>
          <pc:docMk/>
          <pc:sldMk cId="2310023269" sldId="707"/>
        </pc:sldMkLst>
        <pc:spChg chg="mod">
          <ac:chgData name="Tess Cross" userId="4491d74e-36d5-4986-987a-6a8b0f05fe8b" providerId="ADAL" clId="{82AF8015-7A0B-4150-B517-7F4ED00D319A}" dt="2024-11-30T11:53:39.922" v="366" actId="20577"/>
          <ac:spMkLst>
            <pc:docMk/>
            <pc:sldMk cId="2310023269" sldId="707"/>
            <ac:spMk id="3" creationId="{7357930B-76A4-C8DD-3043-9DC37F7B5552}"/>
          </ac:spMkLst>
        </pc:spChg>
        <pc:picChg chg="del">
          <ac:chgData name="Tess Cross" userId="4491d74e-36d5-4986-987a-6a8b0f05fe8b" providerId="ADAL" clId="{82AF8015-7A0B-4150-B517-7F4ED00D319A}" dt="2024-11-30T11:53:13.789" v="342" actId="478"/>
          <ac:picMkLst>
            <pc:docMk/>
            <pc:sldMk cId="2310023269" sldId="707"/>
            <ac:picMk id="6146" creationId="{5E2A5648-A82D-C5BB-0822-63A8E40D7EFC}"/>
          </ac:picMkLst>
        </pc:picChg>
        <pc:picChg chg="add mod">
          <ac:chgData name="Tess Cross" userId="4491d74e-36d5-4986-987a-6a8b0f05fe8b" providerId="ADAL" clId="{82AF8015-7A0B-4150-B517-7F4ED00D319A}" dt="2024-11-30T11:53:31.852" v="345" actId="1076"/>
          <ac:picMkLst>
            <pc:docMk/>
            <pc:sldMk cId="2310023269" sldId="707"/>
            <ac:picMk id="7170" creationId="{CD701721-9460-6936-0004-AF486AD46131}"/>
          </ac:picMkLst>
        </pc:picChg>
      </pc:sldChg>
      <pc:sldChg chg="addSp delSp modSp add mod">
        <pc:chgData name="Tess Cross" userId="4491d74e-36d5-4986-987a-6a8b0f05fe8b" providerId="ADAL" clId="{82AF8015-7A0B-4150-B517-7F4ED00D319A}" dt="2024-11-30T11:54:06.857" v="397" actId="20577"/>
        <pc:sldMkLst>
          <pc:docMk/>
          <pc:sldMk cId="3401059093" sldId="708"/>
        </pc:sldMkLst>
        <pc:spChg chg="mod">
          <ac:chgData name="Tess Cross" userId="4491d74e-36d5-4986-987a-6a8b0f05fe8b" providerId="ADAL" clId="{82AF8015-7A0B-4150-B517-7F4ED00D319A}" dt="2024-11-30T11:54:06.857" v="397" actId="20577"/>
          <ac:spMkLst>
            <pc:docMk/>
            <pc:sldMk cId="3401059093" sldId="708"/>
            <ac:spMk id="3" creationId="{7357930B-76A4-C8DD-3043-9DC37F7B5552}"/>
          </ac:spMkLst>
        </pc:spChg>
        <pc:picChg chg="del">
          <ac:chgData name="Tess Cross" userId="4491d74e-36d5-4986-987a-6a8b0f05fe8b" providerId="ADAL" clId="{82AF8015-7A0B-4150-B517-7F4ED00D319A}" dt="2024-11-30T11:53:47.925" v="370" actId="478"/>
          <ac:picMkLst>
            <pc:docMk/>
            <pc:sldMk cId="3401059093" sldId="708"/>
            <ac:picMk id="7170" creationId="{CD701721-9460-6936-0004-AF486AD46131}"/>
          </ac:picMkLst>
        </pc:picChg>
        <pc:picChg chg="add mod">
          <ac:chgData name="Tess Cross" userId="4491d74e-36d5-4986-987a-6a8b0f05fe8b" providerId="ADAL" clId="{82AF8015-7A0B-4150-B517-7F4ED00D319A}" dt="2024-11-30T11:54:02.085" v="372" actId="1076"/>
          <ac:picMkLst>
            <pc:docMk/>
            <pc:sldMk cId="3401059093" sldId="708"/>
            <ac:picMk id="8194" creationId="{3AEAD465-FD2A-D1DC-2AB0-8697346ED637}"/>
          </ac:picMkLst>
        </pc:picChg>
      </pc:sldChg>
      <pc:sldChg chg="delSp modSp add mod">
        <pc:chgData name="Tess Cross" userId="4491d74e-36d5-4986-987a-6a8b0f05fe8b" providerId="ADAL" clId="{82AF8015-7A0B-4150-B517-7F4ED00D319A}" dt="2024-11-30T11:54:43.520" v="455" actId="20577"/>
        <pc:sldMkLst>
          <pc:docMk/>
          <pc:sldMk cId="2643947885" sldId="709"/>
        </pc:sldMkLst>
        <pc:spChg chg="mod">
          <ac:chgData name="Tess Cross" userId="4491d74e-36d5-4986-987a-6a8b0f05fe8b" providerId="ADAL" clId="{82AF8015-7A0B-4150-B517-7F4ED00D319A}" dt="2024-11-30T11:54:43.520" v="455" actId="20577"/>
          <ac:spMkLst>
            <pc:docMk/>
            <pc:sldMk cId="2643947885" sldId="709"/>
            <ac:spMk id="4" creationId="{61AB1DFA-0D9F-4F4F-8C03-F430888BCCC9}"/>
          </ac:spMkLst>
        </pc:spChg>
        <pc:spChg chg="del mod">
          <ac:chgData name="Tess Cross" userId="4491d74e-36d5-4986-987a-6a8b0f05fe8b" providerId="ADAL" clId="{82AF8015-7A0B-4150-B517-7F4ED00D319A}" dt="2024-11-30T11:54:28.728" v="402" actId="21"/>
          <ac:spMkLst>
            <pc:docMk/>
            <pc:sldMk cId="2643947885" sldId="709"/>
            <ac:spMk id="5" creationId="{B55BB4C7-A3CC-4F6C-BAD8-0024809DF4F0}"/>
          </ac:spMkLst>
        </pc:spChg>
      </pc:sldChg>
      <pc:sldChg chg="del">
        <pc:chgData name="Tess Cross" userId="4491d74e-36d5-4986-987a-6a8b0f05fe8b" providerId="ADAL" clId="{82AF8015-7A0B-4150-B517-7F4ED00D319A}" dt="2024-11-30T11:46:45.286" v="130" actId="2696"/>
        <pc:sldMkLst>
          <pc:docMk/>
          <pc:sldMk cId="2905037590" sldId="717"/>
        </pc:sldMkLst>
      </pc:sldChg>
      <pc:sldChg chg="del">
        <pc:chgData name="Tess Cross" userId="4491d74e-36d5-4986-987a-6a8b0f05fe8b" providerId="ADAL" clId="{82AF8015-7A0B-4150-B517-7F4ED00D319A}" dt="2024-11-30T11:46:47.961" v="131" actId="2696"/>
        <pc:sldMkLst>
          <pc:docMk/>
          <pc:sldMk cId="2927465115" sldId="718"/>
        </pc:sldMkLst>
      </pc:sldChg>
      <pc:sldChg chg="del">
        <pc:chgData name="Tess Cross" userId="4491d74e-36d5-4986-987a-6a8b0f05fe8b" providerId="ADAL" clId="{82AF8015-7A0B-4150-B517-7F4ED00D319A}" dt="2024-11-30T11:46:51.748" v="133" actId="2696"/>
        <pc:sldMkLst>
          <pc:docMk/>
          <pc:sldMk cId="128727618" sldId="719"/>
        </pc:sldMkLst>
      </pc:sldChg>
      <pc:sldChg chg="del">
        <pc:chgData name="Tess Cross" userId="4491d74e-36d5-4986-987a-6a8b0f05fe8b" providerId="ADAL" clId="{82AF8015-7A0B-4150-B517-7F4ED00D319A}" dt="2024-11-30T11:46:49.876" v="132" actId="2696"/>
        <pc:sldMkLst>
          <pc:docMk/>
          <pc:sldMk cId="2889993896" sldId="720"/>
        </pc:sldMkLst>
      </pc:sldChg>
      <pc:sldChg chg="del">
        <pc:chgData name="Tess Cross" userId="4491d74e-36d5-4986-987a-6a8b0f05fe8b" providerId="ADAL" clId="{82AF8015-7A0B-4150-B517-7F4ED00D319A}" dt="2024-11-30T11:46:54.760" v="134" actId="2696"/>
        <pc:sldMkLst>
          <pc:docMk/>
          <pc:sldMk cId="1631572848" sldId="721"/>
        </pc:sldMkLst>
      </pc:sldChg>
      <pc:sldChg chg="del">
        <pc:chgData name="Tess Cross" userId="4491d74e-36d5-4986-987a-6a8b0f05fe8b" providerId="ADAL" clId="{82AF8015-7A0B-4150-B517-7F4ED00D319A}" dt="2024-11-30T11:46:56.733" v="135" actId="2696"/>
        <pc:sldMkLst>
          <pc:docMk/>
          <pc:sldMk cId="3565034188" sldId="723"/>
        </pc:sldMkLst>
      </pc:sldChg>
      <pc:sldChg chg="del">
        <pc:chgData name="Tess Cross" userId="4491d74e-36d5-4986-987a-6a8b0f05fe8b" providerId="ADAL" clId="{82AF8015-7A0B-4150-B517-7F4ED00D319A}" dt="2024-11-30T11:46:58.809" v="136" actId="2696"/>
        <pc:sldMkLst>
          <pc:docMk/>
          <pc:sldMk cId="391226442" sldId="724"/>
        </pc:sldMkLst>
      </pc:sldChg>
      <pc:sldChg chg="del">
        <pc:chgData name="Tess Cross" userId="4491d74e-36d5-4986-987a-6a8b0f05fe8b" providerId="ADAL" clId="{82AF8015-7A0B-4150-B517-7F4ED00D319A}" dt="2024-11-30T11:47:00.867" v="137" actId="2696"/>
        <pc:sldMkLst>
          <pc:docMk/>
          <pc:sldMk cId="1827938260" sldId="7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9C4D6-336F-4CB5-9E02-66EB5C698960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ACB6-4B3B-4DF5-AED7-FA1C1F475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8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1856-8DFE-4F7F-85D5-5FC008C0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704F-1F3A-44A5-8072-8FC02F072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5CD4-B535-4CEB-BB9C-AC3DE985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A4654-3CD8-4B74-804D-F068E86D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067D-8828-44F9-854E-E9C44C74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4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74F7-212B-409C-A917-40F65D47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635B5-BB72-4E7D-9A96-32DC3FE4C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AFF4E-A0D5-4319-BCE5-6A7C515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38A7-C03B-4BD4-81F3-5AB47936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8C2D8-17AE-48DD-B222-07AE7E4B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58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6B870-5B0C-4877-9A25-2D63C4DAD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5CA95-0A95-4EBE-8F4D-2D9B61B6C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6461-E0AF-4242-A2FE-DEE52285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2FDC-C4C1-44C0-B08F-8DE60676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F07B-6282-4E69-8C36-F12615E4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9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B01F-CD5F-4821-83A3-6183FD83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E3988-4D19-412A-94F4-35557A3EA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5C11-DF0E-4583-B67E-DEED38BF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E2CF8-E5BC-42FE-87BF-18DEE64C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FF8B5-CD9F-4A19-9DC4-06A2265C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B7A3-F707-46F5-8164-41B797C3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5B88F-CE83-48C9-8BA9-0FC09559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FBBBE-8D37-439D-A2C6-41D91A54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1C90A-EB45-48CA-968F-2306AFE0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35A7-6752-4749-90C6-EF91F26D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2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BF22-B177-4CF2-B673-560D858D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1737-71B9-449C-B32B-342F72896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A5E7B-08F1-410D-BEC6-A64C07B21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1EC07-7EBC-491D-B0BF-5B3E1DFF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AF4C1-E099-4342-98AC-B89C721A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8E6B8-5C65-4A6B-B097-13BC680E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7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2179-125C-4DFB-BF7D-448065E0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D75FB-9123-4152-9B4E-C50D85769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B3746-6487-43FD-BB68-454D24330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99104-5CD5-44B3-80A7-6D270DCCC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8DA6C-713F-4FCC-97C8-714DDF3C9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0690F-41C2-4F5B-B656-4144E2A4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1E42B-55E1-45E8-832F-4F174955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AB816-AB05-49CD-9261-10AD98EE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68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5D7D-B5D2-441F-A6DF-9F7B967A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6DD83-EB52-4894-B010-B3698088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31DFD-19EA-49B2-AB52-CC688814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30F2-0480-4145-878C-DA50B15C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8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B9BCF-B7F0-40A2-A546-17F46B3D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8187A-0DEF-4D97-AF59-5CA3B653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5006D-7419-46D7-9EC4-8FE91183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6BF8-1E1A-4541-B962-475DBA17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D5BED-9EF8-4771-88F1-8D848FB6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F913C-D212-4456-8324-374F8160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B4812-0D5D-4ECB-93FC-2932A29F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9373D-CF4B-49B1-A172-C0EE5A57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1E7C7-BBFB-490B-8AD4-2CCDC00C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28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487-53A2-487B-B660-F06BF672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C23D3-A422-420F-A231-5242E2E27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88419-4F0C-474A-87E7-532FBBAA5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D870-93D1-4E1C-8829-AAFA7283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BC1D9-58C8-4C67-9258-0ACED417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6EB6B-933F-47AE-8101-BB7C7B50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4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28DE2-A794-4C43-B3B2-0CAF4C64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6673C-4649-4817-B629-36F38D241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E30BD-A9F8-4658-A67A-609C1371D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84CB-73E9-4F99-B919-9474ACCE3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2523E-051B-4CB5-8305-42126D276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R1UMZYgvqY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2">
            <a:extLst>
              <a:ext uri="{FF2B5EF4-FFF2-40B4-BE49-F238E27FC236}">
                <a16:creationId xmlns:a16="http://schemas.microsoft.com/office/drawing/2014/main" id="{DB750CCA-F5AE-4A18-BFF7-E9E080566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ACCFCB-4B2A-D9F9-2882-440D551028D7}"/>
              </a:ext>
            </a:extLst>
          </p:cNvPr>
          <p:cNvSpPr/>
          <p:nvPr/>
        </p:nvSpPr>
        <p:spPr>
          <a:xfrm>
            <a:off x="732988" y="3601449"/>
            <a:ext cx="10726024" cy="3031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 Aware and take Care</a:t>
            </a:r>
          </a:p>
        </p:txBody>
      </p:sp>
      <p:pic>
        <p:nvPicPr>
          <p:cNvPr id="5" name="Picture 4" descr="A logo for a fire brigade&#10;&#10;Description automatically generated">
            <a:extLst>
              <a:ext uri="{FF2B5EF4-FFF2-40B4-BE49-F238E27FC236}">
                <a16:creationId xmlns:a16="http://schemas.microsoft.com/office/drawing/2014/main" id="{98598A82-B0DB-9E01-64C8-04ED74F4E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62" y="4969612"/>
            <a:ext cx="2395340" cy="1007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DC4912-84C3-499E-9FBF-68DCF132A5A9}"/>
              </a:ext>
            </a:extLst>
          </p:cNvPr>
          <p:cNvSpPr txBox="1"/>
          <p:nvPr/>
        </p:nvSpPr>
        <p:spPr>
          <a:xfrm>
            <a:off x="873071" y="3786774"/>
            <a:ext cx="10445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Aware &amp; Take 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</a:p>
        </p:txBody>
      </p:sp>
      <p:pic>
        <p:nvPicPr>
          <p:cNvPr id="7" name="Picture 6" descr="A fire truck with a blue and red text&#10;&#10;Description automatically generated">
            <a:extLst>
              <a:ext uri="{FF2B5EF4-FFF2-40B4-BE49-F238E27FC236}">
                <a16:creationId xmlns:a16="http://schemas.microsoft.com/office/drawing/2014/main" id="{04671D9E-69AF-EB7D-F874-834A73A61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0817" r="14138" b="12123"/>
          <a:stretch/>
        </p:blipFill>
        <p:spPr>
          <a:xfrm>
            <a:off x="8790399" y="4857294"/>
            <a:ext cx="2598572" cy="16835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077489-4DD7-B1D3-1A9A-DBA56DCABA46}"/>
              </a:ext>
            </a:extLst>
          </p:cNvPr>
          <p:cNvSpPr/>
          <p:nvPr/>
        </p:nvSpPr>
        <p:spPr>
          <a:xfrm>
            <a:off x="3471643" y="5247861"/>
            <a:ext cx="5248715" cy="1152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Escape Plan</a:t>
            </a:r>
          </a:p>
        </p:txBody>
      </p:sp>
    </p:spTree>
    <p:extLst>
      <p:ext uri="{BB962C8B-B14F-4D97-AF65-F5344CB8AC3E}">
        <p14:creationId xmlns:p14="http://schemas.microsoft.com/office/powerpoint/2010/main" val="2548112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40852" y="2180847"/>
            <a:ext cx="4902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Wait for the firefighters</a:t>
            </a:r>
            <a:endParaRPr lang="en-GB" sz="4800" dirty="0"/>
          </a:p>
        </p:txBody>
      </p:sp>
      <p:pic>
        <p:nvPicPr>
          <p:cNvPr id="8194" name="Picture 2" descr="A group of children and a fire truck&#10;&#10;Description automatically generated">
            <a:extLst>
              <a:ext uri="{FF2B5EF4-FFF2-40B4-BE49-F238E27FC236}">
                <a16:creationId xmlns:a16="http://schemas.microsoft.com/office/drawing/2014/main" id="{3AEAD465-FD2A-D1DC-2AB0-8697346E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7" y="1200150"/>
            <a:ext cx="56578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5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2">
            <a:extLst>
              <a:ext uri="{FF2B5EF4-FFF2-40B4-BE49-F238E27FC236}">
                <a16:creationId xmlns:a16="http://schemas.microsoft.com/office/drawing/2014/main" id="{DB750CCA-F5AE-4A18-BFF7-E9E080566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C4912-84C3-499E-9FBF-68DCF132A5A9}"/>
              </a:ext>
            </a:extLst>
          </p:cNvPr>
          <p:cNvSpPr txBox="1"/>
          <p:nvPr/>
        </p:nvSpPr>
        <p:spPr>
          <a:xfrm>
            <a:off x="873071" y="3786774"/>
            <a:ext cx="10445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Aware &amp; Take 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393652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B1DFA-0D9F-4F4F-8C03-F430888BCCC9}"/>
              </a:ext>
            </a:extLst>
          </p:cNvPr>
          <p:cNvSpPr/>
          <p:nvPr/>
        </p:nvSpPr>
        <p:spPr>
          <a:xfrm>
            <a:off x="387448" y="1294872"/>
            <a:ext cx="57808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 and join in the actions of the fire escape video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55BB4C7-A3CC-4F6C-BAD8-0024809DF4F0}"/>
              </a:ext>
            </a:extLst>
          </p:cNvPr>
          <p:cNvSpPr/>
          <p:nvPr/>
        </p:nvSpPr>
        <p:spPr>
          <a:xfrm>
            <a:off x="387448" y="3986984"/>
            <a:ext cx="57808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hlinkClick r:id="rId4"/>
              </a:rPr>
              <a:t>Fire escape plan actions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543FA-A0F5-41CA-49C2-4A3CAD4A8BB1}"/>
              </a:ext>
            </a:extLst>
          </p:cNvPr>
          <p:cNvSpPr txBox="1"/>
          <p:nvPr/>
        </p:nvSpPr>
        <p:spPr>
          <a:xfrm>
            <a:off x="982766" y="4986325"/>
            <a:ext cx="4922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Please note, a smoke alarm will sound on this video.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9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 1">
            <a:extLst>
              <a:ext uri="{FF2B5EF4-FFF2-40B4-BE49-F238E27FC236}">
                <a16:creationId xmlns:a16="http://schemas.microsoft.com/office/drawing/2014/main" id="{9D60952B-D708-401B-841E-7FFBCAEF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B1DFA-0D9F-4F4F-8C03-F430888BCCC9}"/>
              </a:ext>
            </a:extLst>
          </p:cNvPr>
          <p:cNvSpPr/>
          <p:nvPr/>
        </p:nvSpPr>
        <p:spPr>
          <a:xfrm>
            <a:off x="387448" y="1294872"/>
            <a:ext cx="57808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Escape plan order</a:t>
            </a:r>
          </a:p>
          <a:p>
            <a:pPr algn="ctr"/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94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6832738" y="2644170"/>
            <a:ext cx="4902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Your smoke alarm sounds</a:t>
            </a:r>
            <a:endParaRPr lang="en-GB" sz="4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A11A3D-41DF-0C80-C990-1C35B682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6" y="1990725"/>
            <a:ext cx="56292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86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40852" y="2180847"/>
            <a:ext cx="4902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Feel the door with the back of your hand</a:t>
            </a:r>
            <a:endParaRPr lang="en-GB" sz="4800" dirty="0"/>
          </a:p>
        </p:txBody>
      </p:sp>
      <p:pic>
        <p:nvPicPr>
          <p:cNvPr id="5122" name="Picture 2" descr="A cartoon of a person and children&#10;&#10;Description automatically generated">
            <a:extLst>
              <a:ext uri="{FF2B5EF4-FFF2-40B4-BE49-F238E27FC236}">
                <a16:creationId xmlns:a16="http://schemas.microsoft.com/office/drawing/2014/main" id="{45E8173C-C01A-5A7F-B586-185609C9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4" y="1581772"/>
            <a:ext cx="55911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7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73567" y="2260360"/>
            <a:ext cx="49024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If there is smoke: </a:t>
            </a:r>
          </a:p>
          <a:p>
            <a:r>
              <a:rPr lang="en-GB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Get low and go under the smoke.</a:t>
            </a:r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</a:t>
            </a:r>
            <a:endParaRPr lang="en-GB" sz="48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DC86A0F-4007-6A48-1F46-8509F10E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78" y="1253781"/>
            <a:ext cx="55911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46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40852" y="2180847"/>
            <a:ext cx="4902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Have keys by the door so you can get out</a:t>
            </a:r>
            <a:endParaRPr lang="en-GB" sz="4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E2A5648-A82D-C5BB-0822-63A8E40D7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71" y="1539546"/>
            <a:ext cx="57340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1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roup of children and a dog&#10;&#10;Description automatically generated">
            <a:extLst>
              <a:ext uri="{FF2B5EF4-FFF2-40B4-BE49-F238E27FC236}">
                <a16:creationId xmlns:a16="http://schemas.microsoft.com/office/drawing/2014/main" id="{82B4F1C2-5147-355D-E5AB-7BB51887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0" y="1194146"/>
            <a:ext cx="55911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73567" y="2260360"/>
            <a:ext cx="4902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Go to your meeting point. 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596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7930B-76A4-C8DD-3043-9DC37F7B5552}"/>
              </a:ext>
            </a:extLst>
          </p:cNvPr>
          <p:cNvSpPr txBox="1"/>
          <p:nvPr/>
        </p:nvSpPr>
        <p:spPr>
          <a:xfrm>
            <a:off x="7140852" y="2180847"/>
            <a:ext cx="4902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When outside call 999</a:t>
            </a:r>
            <a:endParaRPr lang="en-GB" sz="4800" dirty="0"/>
          </a:p>
        </p:txBody>
      </p:sp>
      <p:pic>
        <p:nvPicPr>
          <p:cNvPr id="7170" name="Picture 2" descr="A cartoon of a family&#10;&#10;Description automatically generated">
            <a:extLst>
              <a:ext uri="{FF2B5EF4-FFF2-40B4-BE49-F238E27FC236}">
                <a16:creationId xmlns:a16="http://schemas.microsoft.com/office/drawing/2014/main" id="{CD701721-9460-6936-0004-AF486AD4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1" y="1844346"/>
            <a:ext cx="566737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23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1376ef-749a-4eba-b5b2-835a0c9a42ac" xsi:nil="true"/>
    <lcf76f155ced4ddcb4097134ff3c332f xmlns="3ce62e1a-204c-4a48-befb-17f34cdbe5d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A4B14BE384F40A42D1322559B58D1" ma:contentTypeVersion="15" ma:contentTypeDescription="Create a new document." ma:contentTypeScope="" ma:versionID="a83a88be6a3f4873ddad3b4a4b5bffbd">
  <xsd:schema xmlns:xsd="http://www.w3.org/2001/XMLSchema" xmlns:xs="http://www.w3.org/2001/XMLSchema" xmlns:p="http://schemas.microsoft.com/office/2006/metadata/properties" xmlns:ns2="3ce62e1a-204c-4a48-befb-17f34cdbe5d7" xmlns:ns3="411376ef-749a-4eba-b5b2-835a0c9a42ac" targetNamespace="http://schemas.microsoft.com/office/2006/metadata/properties" ma:root="true" ma:fieldsID="5695f752547d759c7ee56b20f4a2c768" ns2:_="" ns3:_="">
    <xsd:import namespace="3ce62e1a-204c-4a48-befb-17f34cdbe5d7"/>
    <xsd:import namespace="411376ef-749a-4eba-b5b2-835a0c9a4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62e1a-204c-4a48-befb-17f34cdbe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051e712-ed32-4adc-ba94-dd1a37924e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376ef-749a-4eba-b5b2-835a0c9a42a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7fbd425-2d33-4966-bf5c-39111498cd1e}" ma:internalName="TaxCatchAll" ma:showField="CatchAllData" ma:web="411376ef-749a-4eba-b5b2-835a0c9a42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69F05-01A1-461A-84EF-EA99C3CF0A45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3ce62e1a-204c-4a48-befb-17f34cdbe5d7"/>
    <ds:schemaRef ds:uri="411376ef-749a-4eba-b5b2-835a0c9a42ac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250801-0735-41C8-8661-6CC77D51FA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3687A-5DF8-4767-8A4A-35E63379A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e62e1a-204c-4a48-befb-17f34cdbe5d7"/>
    <ds:schemaRef ds:uri="411376ef-749a-4eba-b5b2-835a0c9a42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9708</TotalTime>
  <Words>97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Lowe</dc:creator>
  <cp:lastModifiedBy>Alice Wood</cp:lastModifiedBy>
  <cp:revision>25</cp:revision>
  <cp:lastPrinted>2021-09-08T10:02:25Z</cp:lastPrinted>
  <dcterms:created xsi:type="dcterms:W3CDTF">2020-06-19T13:16:42Z</dcterms:created>
  <dcterms:modified xsi:type="dcterms:W3CDTF">2024-12-11T17:00:15Z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0x010100971A4B14BE384F40A42D1322559B58D1</vt:lpwstr>
  </property>
  <property fmtid="{D5CDD505-2E9C-101B-9397-08002B2CF9AE}" pid="3" name="MediaServiceImageTags">
    <vt:lpwstr/>
  </property>
</Properties>
</file>