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4"/>
  </p:sldMasterIdLst>
  <p:notesMasterIdLst>
    <p:notesMasterId r:id="rId19"/>
  </p:notesMasterIdLst>
  <p:sldIdLst>
    <p:sldId id="256" r:id="rId5"/>
    <p:sldId id="257" r:id="rId6"/>
    <p:sldId id="258" r:id="rId7"/>
    <p:sldId id="270" r:id="rId8"/>
    <p:sldId id="272" r:id="rId9"/>
    <p:sldId id="259" r:id="rId10"/>
    <p:sldId id="261" r:id="rId11"/>
    <p:sldId id="262" r:id="rId12"/>
    <p:sldId id="263" r:id="rId13"/>
    <p:sldId id="267" r:id="rId14"/>
    <p:sldId id="264" r:id="rId15"/>
    <p:sldId id="265" r:id="rId16"/>
    <p:sldId id="266"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e Sharma" initials="CS" lastIdx="2" clrIdx="0">
    <p:extLst>
      <p:ext uri="{19B8F6BF-5375-455C-9EA6-DF929625EA0E}">
        <p15:presenceInfo xmlns:p15="http://schemas.microsoft.com/office/powerpoint/2012/main" userId="S::Christine.Sharma@dwfire.org.uk::f3b8f616-a794-4841-9d2e-088063068a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466" autoAdjust="0"/>
  </p:normalViewPr>
  <p:slideViewPr>
    <p:cSldViewPr snapToGrid="0">
      <p:cViewPr varScale="1">
        <p:scale>
          <a:sx n="37" d="100"/>
          <a:sy n="37" d="100"/>
        </p:scale>
        <p:origin x="17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Lynch" userId="6c453cde-7924-4608-a02a-c1a6a903550a" providerId="ADAL" clId="{78554D4C-891D-41AE-9FA6-F42273363C6D}"/>
    <pc:docChg chg="custSel delSld modSld">
      <pc:chgData name="Hannah Lynch" userId="6c453cde-7924-4608-a02a-c1a6a903550a" providerId="ADAL" clId="{78554D4C-891D-41AE-9FA6-F42273363C6D}" dt="2024-02-27T10:07:19.620" v="2" actId="2696"/>
      <pc:docMkLst>
        <pc:docMk/>
      </pc:docMkLst>
      <pc:sldChg chg="del">
        <pc:chgData name="Hannah Lynch" userId="6c453cde-7924-4608-a02a-c1a6a903550a" providerId="ADAL" clId="{78554D4C-891D-41AE-9FA6-F42273363C6D}" dt="2024-02-27T10:06:55.816" v="0" actId="47"/>
        <pc:sldMkLst>
          <pc:docMk/>
          <pc:sldMk cId="1828117691" sldId="273"/>
        </pc:sldMkLst>
      </pc:sldChg>
      <pc:sldChg chg="delSp del mod delAnim">
        <pc:chgData name="Hannah Lynch" userId="6c453cde-7924-4608-a02a-c1a6a903550a" providerId="ADAL" clId="{78554D4C-891D-41AE-9FA6-F42273363C6D}" dt="2024-02-27T10:07:19.620" v="2" actId="2696"/>
        <pc:sldMkLst>
          <pc:docMk/>
          <pc:sldMk cId="598213986" sldId="274"/>
        </pc:sldMkLst>
        <pc:picChg chg="del">
          <ac:chgData name="Hannah Lynch" userId="6c453cde-7924-4608-a02a-c1a6a903550a" providerId="ADAL" clId="{78554D4C-891D-41AE-9FA6-F42273363C6D}" dt="2024-02-27T10:07:09.143" v="1" actId="478"/>
          <ac:picMkLst>
            <pc:docMk/>
            <pc:sldMk cId="598213986" sldId="274"/>
            <ac:picMk id="2" creationId="{354B2928-72B4-99C5-15D7-DE5701B50AAB}"/>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dgm:fillClrLst>
    <dgm:linClrLst meth="repeat">
      <a:schemeClr val="lt1">
        <a:alpha val="0"/>
      </a:schemeClr>
    </dgm:linClrLst>
    <dgm:effectClrLst/>
    <dgm:txLinClrLst/>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5CF53BD-F27C-455D-ADBA-07DD32EB258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5D28ECA-217A-4096-869C-6E80B322EF9C}">
      <dgm:prSet/>
      <dgm:spPr/>
      <dgm:t>
        <a:bodyPr/>
        <a:lstStyle/>
        <a:p>
          <a:pPr>
            <a:lnSpc>
              <a:spcPct val="100000"/>
            </a:lnSpc>
            <a:defRPr cap="all"/>
          </a:pPr>
          <a:r>
            <a:rPr lang="en-GB">
              <a:solidFill>
                <a:srgbClr val="002060"/>
              </a:solidFill>
            </a:rPr>
            <a:t>Self Care</a:t>
          </a:r>
          <a:endParaRPr lang="en-US">
            <a:solidFill>
              <a:srgbClr val="002060"/>
            </a:solidFill>
          </a:endParaRPr>
        </a:p>
      </dgm:t>
    </dgm:pt>
    <dgm:pt modelId="{9A069881-C901-4572-BCBE-DFF99018ABB4}" type="parTrans" cxnId="{6FED27ED-C408-48D5-B2EA-D3CBE88C9CFE}">
      <dgm:prSet/>
      <dgm:spPr/>
      <dgm:t>
        <a:bodyPr/>
        <a:lstStyle/>
        <a:p>
          <a:endParaRPr lang="en-US"/>
        </a:p>
      </dgm:t>
    </dgm:pt>
    <dgm:pt modelId="{369B9E73-660C-485F-8284-36A62EA54E1D}" type="sibTrans" cxnId="{6FED27ED-C408-48D5-B2EA-D3CBE88C9CFE}">
      <dgm:prSet/>
      <dgm:spPr/>
      <dgm:t>
        <a:bodyPr/>
        <a:lstStyle/>
        <a:p>
          <a:endParaRPr lang="en-US"/>
        </a:p>
      </dgm:t>
    </dgm:pt>
    <dgm:pt modelId="{2D51C63A-4F82-4887-805E-05924858204D}">
      <dgm:prSet/>
      <dgm:spPr/>
      <dgm:t>
        <a:bodyPr/>
        <a:lstStyle/>
        <a:p>
          <a:pPr>
            <a:lnSpc>
              <a:spcPct val="100000"/>
            </a:lnSpc>
            <a:defRPr cap="all"/>
          </a:pPr>
          <a:r>
            <a:rPr lang="en-GB">
              <a:solidFill>
                <a:srgbClr val="002060"/>
              </a:solidFill>
            </a:rPr>
            <a:t>Ground rules</a:t>
          </a:r>
          <a:endParaRPr lang="en-US">
            <a:solidFill>
              <a:srgbClr val="002060"/>
            </a:solidFill>
          </a:endParaRPr>
        </a:p>
      </dgm:t>
    </dgm:pt>
    <dgm:pt modelId="{82A01551-68A6-4AE2-AE0C-6F0A44760D89}" type="parTrans" cxnId="{DBC3DDA1-DF6B-4C45-BE6E-82278B385697}">
      <dgm:prSet/>
      <dgm:spPr/>
      <dgm:t>
        <a:bodyPr/>
        <a:lstStyle/>
        <a:p>
          <a:endParaRPr lang="en-US"/>
        </a:p>
      </dgm:t>
    </dgm:pt>
    <dgm:pt modelId="{85A95A19-9A34-40BD-9D2F-1E30C1755C18}" type="sibTrans" cxnId="{DBC3DDA1-DF6B-4C45-BE6E-82278B385697}">
      <dgm:prSet/>
      <dgm:spPr/>
      <dgm:t>
        <a:bodyPr/>
        <a:lstStyle/>
        <a:p>
          <a:endParaRPr lang="en-US"/>
        </a:p>
      </dgm:t>
    </dgm:pt>
    <dgm:pt modelId="{DB6DC40B-2CC6-47D7-BB1F-26F79B89072B}">
      <dgm:prSet/>
      <dgm:spPr/>
      <dgm:t>
        <a:bodyPr/>
        <a:lstStyle/>
        <a:p>
          <a:pPr>
            <a:lnSpc>
              <a:spcPct val="100000"/>
            </a:lnSpc>
            <a:defRPr cap="all"/>
          </a:pPr>
          <a:r>
            <a:rPr lang="en-GB">
              <a:solidFill>
                <a:srgbClr val="002060"/>
              </a:solidFill>
            </a:rPr>
            <a:t>Questionnaires</a:t>
          </a:r>
          <a:endParaRPr lang="en-US">
            <a:solidFill>
              <a:srgbClr val="002060"/>
            </a:solidFill>
          </a:endParaRPr>
        </a:p>
      </dgm:t>
    </dgm:pt>
    <dgm:pt modelId="{38E6E894-2A1D-4B35-B35F-B8CE48D5B581}" type="parTrans" cxnId="{23F2A3E1-D699-4BE7-96EC-9CDD69C5C28F}">
      <dgm:prSet/>
      <dgm:spPr/>
      <dgm:t>
        <a:bodyPr/>
        <a:lstStyle/>
        <a:p>
          <a:endParaRPr lang="en-US"/>
        </a:p>
      </dgm:t>
    </dgm:pt>
    <dgm:pt modelId="{AD9B42C4-AD6B-4893-BA90-FD540BE511BD}" type="sibTrans" cxnId="{23F2A3E1-D699-4BE7-96EC-9CDD69C5C28F}">
      <dgm:prSet/>
      <dgm:spPr/>
      <dgm:t>
        <a:bodyPr/>
        <a:lstStyle/>
        <a:p>
          <a:endParaRPr lang="en-US"/>
        </a:p>
      </dgm:t>
    </dgm:pt>
    <dgm:pt modelId="{A8B9D81F-CDD0-40C9-8748-649FCE08D414}" type="pres">
      <dgm:prSet presAssocID="{A5CF53BD-F27C-455D-ADBA-07DD32EB2582}" presName="root" presStyleCnt="0">
        <dgm:presLayoutVars>
          <dgm:dir/>
          <dgm:resizeHandles val="exact"/>
        </dgm:presLayoutVars>
      </dgm:prSet>
      <dgm:spPr/>
    </dgm:pt>
    <dgm:pt modelId="{B5A424B0-DED3-45A8-B8FC-AF72B9F18189}" type="pres">
      <dgm:prSet presAssocID="{E5D28ECA-217A-4096-869C-6E80B322EF9C}" presName="compNode" presStyleCnt="0"/>
      <dgm:spPr/>
    </dgm:pt>
    <dgm:pt modelId="{BF84DAA7-666A-4B90-999D-BE5AF187E3E4}" type="pres">
      <dgm:prSet presAssocID="{E5D28ECA-217A-4096-869C-6E80B322EF9C}" presName="iconBgRect" presStyleLbl="bgShp" presStyleIdx="0" presStyleCnt="3"/>
      <dgm:spPr/>
    </dgm:pt>
    <dgm:pt modelId="{158E3535-6501-446D-9D56-3826C082D01C}" type="pres">
      <dgm:prSet presAssocID="{E5D28ECA-217A-4096-869C-6E80B322EF9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50466C17-8279-4B5E-9ADF-80A23EAA5F79}" type="pres">
      <dgm:prSet presAssocID="{E5D28ECA-217A-4096-869C-6E80B322EF9C}" presName="spaceRect" presStyleCnt="0"/>
      <dgm:spPr/>
    </dgm:pt>
    <dgm:pt modelId="{2F78020E-43E2-44BF-97CA-66CA7DE9C37A}" type="pres">
      <dgm:prSet presAssocID="{E5D28ECA-217A-4096-869C-6E80B322EF9C}" presName="textRect" presStyleLbl="revTx" presStyleIdx="0" presStyleCnt="3">
        <dgm:presLayoutVars>
          <dgm:chMax val="1"/>
          <dgm:chPref val="1"/>
        </dgm:presLayoutVars>
      </dgm:prSet>
      <dgm:spPr/>
    </dgm:pt>
    <dgm:pt modelId="{A034CB98-5EFF-4105-A95F-70EE7E3AE01A}" type="pres">
      <dgm:prSet presAssocID="{369B9E73-660C-485F-8284-36A62EA54E1D}" presName="sibTrans" presStyleCnt="0"/>
      <dgm:spPr/>
    </dgm:pt>
    <dgm:pt modelId="{2D08D85A-7BA8-45DD-9929-817E69A12E3B}" type="pres">
      <dgm:prSet presAssocID="{2D51C63A-4F82-4887-805E-05924858204D}" presName="compNode" presStyleCnt="0"/>
      <dgm:spPr/>
    </dgm:pt>
    <dgm:pt modelId="{0C252007-FA45-4305-B2D9-7F63B30F6852}" type="pres">
      <dgm:prSet presAssocID="{2D51C63A-4F82-4887-805E-05924858204D}" presName="iconBgRect" presStyleLbl="bgShp" presStyleIdx="1" presStyleCnt="3"/>
      <dgm:spPr/>
    </dgm:pt>
    <dgm:pt modelId="{F7BF97D6-ACD2-4DAA-AD08-D0E0804C16FB}" type="pres">
      <dgm:prSet presAssocID="{2D51C63A-4F82-4887-805E-05924858204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25CF2636-CF73-4CDF-A67B-0D94CC0744E8}" type="pres">
      <dgm:prSet presAssocID="{2D51C63A-4F82-4887-805E-05924858204D}" presName="spaceRect" presStyleCnt="0"/>
      <dgm:spPr/>
    </dgm:pt>
    <dgm:pt modelId="{84E6D9DC-48D9-467D-9ED5-87BD64A5DE7A}" type="pres">
      <dgm:prSet presAssocID="{2D51C63A-4F82-4887-805E-05924858204D}" presName="textRect" presStyleLbl="revTx" presStyleIdx="1" presStyleCnt="3">
        <dgm:presLayoutVars>
          <dgm:chMax val="1"/>
          <dgm:chPref val="1"/>
        </dgm:presLayoutVars>
      </dgm:prSet>
      <dgm:spPr/>
    </dgm:pt>
    <dgm:pt modelId="{E28CBCC7-5149-4117-A774-F56378AC4EF4}" type="pres">
      <dgm:prSet presAssocID="{85A95A19-9A34-40BD-9D2F-1E30C1755C18}" presName="sibTrans" presStyleCnt="0"/>
      <dgm:spPr/>
    </dgm:pt>
    <dgm:pt modelId="{ECA19167-98E8-496D-AEB9-8B76012CFA17}" type="pres">
      <dgm:prSet presAssocID="{DB6DC40B-2CC6-47D7-BB1F-26F79B89072B}" presName="compNode" presStyleCnt="0"/>
      <dgm:spPr/>
    </dgm:pt>
    <dgm:pt modelId="{8E6EA2CC-D296-45A7-8548-5DD5CDBA73E2}" type="pres">
      <dgm:prSet presAssocID="{DB6DC40B-2CC6-47D7-BB1F-26F79B89072B}" presName="iconBgRect" presStyleLbl="bgShp" presStyleIdx="2" presStyleCnt="3"/>
      <dgm:spPr/>
    </dgm:pt>
    <dgm:pt modelId="{5BC36471-3BDE-44AA-AB2D-675875B0E09F}" type="pres">
      <dgm:prSet presAssocID="{DB6DC40B-2CC6-47D7-BB1F-26F79B89072B}" presName="iconRect" presStyleLbl="node1" presStyleIdx="2" presStyleCnt="3" custLinFactNeighborX="1104" custLinFactNeighborY="3792"/>
      <dgm:spPr>
        <a:ln>
          <a:noFill/>
        </a:ln>
      </dgm:spPr>
    </dgm:pt>
    <dgm:pt modelId="{92440A97-2E0F-4B44-9F41-EF406477FFB2}" type="pres">
      <dgm:prSet presAssocID="{DB6DC40B-2CC6-47D7-BB1F-26F79B89072B}" presName="spaceRect" presStyleCnt="0"/>
      <dgm:spPr/>
    </dgm:pt>
    <dgm:pt modelId="{FFD6FB53-27D1-48FD-883E-F6C89BA6DB52}" type="pres">
      <dgm:prSet presAssocID="{DB6DC40B-2CC6-47D7-BB1F-26F79B89072B}" presName="textRect" presStyleLbl="revTx" presStyleIdx="2" presStyleCnt="3">
        <dgm:presLayoutVars>
          <dgm:chMax val="1"/>
          <dgm:chPref val="1"/>
        </dgm:presLayoutVars>
      </dgm:prSet>
      <dgm:spPr/>
    </dgm:pt>
  </dgm:ptLst>
  <dgm:cxnLst>
    <dgm:cxn modelId="{641D6631-A7AA-4C3F-81DB-D7C72AEBEBE4}" type="presOf" srcId="{2D51C63A-4F82-4887-805E-05924858204D}" destId="{84E6D9DC-48D9-467D-9ED5-87BD64A5DE7A}" srcOrd="0" destOrd="0" presId="urn:microsoft.com/office/officeart/2018/5/layout/IconCircleLabelList"/>
    <dgm:cxn modelId="{72AFFD43-D8E8-4FF8-8A1B-DFFEA5E4CDC2}" type="presOf" srcId="{E5D28ECA-217A-4096-869C-6E80B322EF9C}" destId="{2F78020E-43E2-44BF-97CA-66CA7DE9C37A}" srcOrd="0" destOrd="0" presId="urn:microsoft.com/office/officeart/2018/5/layout/IconCircleLabelList"/>
    <dgm:cxn modelId="{47338C86-2359-4432-84A9-5D2B6D1704F4}" type="presOf" srcId="{DB6DC40B-2CC6-47D7-BB1F-26F79B89072B}" destId="{FFD6FB53-27D1-48FD-883E-F6C89BA6DB52}" srcOrd="0" destOrd="0" presId="urn:microsoft.com/office/officeart/2018/5/layout/IconCircleLabelList"/>
    <dgm:cxn modelId="{DBC3DDA1-DF6B-4C45-BE6E-82278B385697}" srcId="{A5CF53BD-F27C-455D-ADBA-07DD32EB2582}" destId="{2D51C63A-4F82-4887-805E-05924858204D}" srcOrd="1" destOrd="0" parTransId="{82A01551-68A6-4AE2-AE0C-6F0A44760D89}" sibTransId="{85A95A19-9A34-40BD-9D2F-1E30C1755C18}"/>
    <dgm:cxn modelId="{64A2D0A3-3252-464E-846B-5E17D1F6105E}" type="presOf" srcId="{A5CF53BD-F27C-455D-ADBA-07DD32EB2582}" destId="{A8B9D81F-CDD0-40C9-8748-649FCE08D414}" srcOrd="0" destOrd="0" presId="urn:microsoft.com/office/officeart/2018/5/layout/IconCircleLabelList"/>
    <dgm:cxn modelId="{23F2A3E1-D699-4BE7-96EC-9CDD69C5C28F}" srcId="{A5CF53BD-F27C-455D-ADBA-07DD32EB2582}" destId="{DB6DC40B-2CC6-47D7-BB1F-26F79B89072B}" srcOrd="2" destOrd="0" parTransId="{38E6E894-2A1D-4B35-B35F-B8CE48D5B581}" sibTransId="{AD9B42C4-AD6B-4893-BA90-FD540BE511BD}"/>
    <dgm:cxn modelId="{6FED27ED-C408-48D5-B2EA-D3CBE88C9CFE}" srcId="{A5CF53BD-F27C-455D-ADBA-07DD32EB2582}" destId="{E5D28ECA-217A-4096-869C-6E80B322EF9C}" srcOrd="0" destOrd="0" parTransId="{9A069881-C901-4572-BCBE-DFF99018ABB4}" sibTransId="{369B9E73-660C-485F-8284-36A62EA54E1D}"/>
    <dgm:cxn modelId="{3E6B07AF-70E0-4615-A719-2A970723EFAF}" type="presParOf" srcId="{A8B9D81F-CDD0-40C9-8748-649FCE08D414}" destId="{B5A424B0-DED3-45A8-B8FC-AF72B9F18189}" srcOrd="0" destOrd="0" presId="urn:microsoft.com/office/officeart/2018/5/layout/IconCircleLabelList"/>
    <dgm:cxn modelId="{A29ED31F-CC95-451C-B042-1D34DE691AC0}" type="presParOf" srcId="{B5A424B0-DED3-45A8-B8FC-AF72B9F18189}" destId="{BF84DAA7-666A-4B90-999D-BE5AF187E3E4}" srcOrd="0" destOrd="0" presId="urn:microsoft.com/office/officeart/2018/5/layout/IconCircleLabelList"/>
    <dgm:cxn modelId="{36021952-96C6-4BDD-B2AF-111DC6BCE44D}" type="presParOf" srcId="{B5A424B0-DED3-45A8-B8FC-AF72B9F18189}" destId="{158E3535-6501-446D-9D56-3826C082D01C}" srcOrd="1" destOrd="0" presId="urn:microsoft.com/office/officeart/2018/5/layout/IconCircleLabelList"/>
    <dgm:cxn modelId="{816D1D2C-7BF1-46C6-96E5-ECE8A6F9B0F0}" type="presParOf" srcId="{B5A424B0-DED3-45A8-B8FC-AF72B9F18189}" destId="{50466C17-8279-4B5E-9ADF-80A23EAA5F79}" srcOrd="2" destOrd="0" presId="urn:microsoft.com/office/officeart/2018/5/layout/IconCircleLabelList"/>
    <dgm:cxn modelId="{020F1C9D-5355-4CF3-8B7D-0269C308737B}" type="presParOf" srcId="{B5A424B0-DED3-45A8-B8FC-AF72B9F18189}" destId="{2F78020E-43E2-44BF-97CA-66CA7DE9C37A}" srcOrd="3" destOrd="0" presId="urn:microsoft.com/office/officeart/2018/5/layout/IconCircleLabelList"/>
    <dgm:cxn modelId="{D8581606-40BF-40CE-BB1C-C9BAD9BA18D8}" type="presParOf" srcId="{A8B9D81F-CDD0-40C9-8748-649FCE08D414}" destId="{A034CB98-5EFF-4105-A95F-70EE7E3AE01A}" srcOrd="1" destOrd="0" presId="urn:microsoft.com/office/officeart/2018/5/layout/IconCircleLabelList"/>
    <dgm:cxn modelId="{0FC96DD4-294A-42BA-8E13-9D9B9AB5D997}" type="presParOf" srcId="{A8B9D81F-CDD0-40C9-8748-649FCE08D414}" destId="{2D08D85A-7BA8-45DD-9929-817E69A12E3B}" srcOrd="2" destOrd="0" presId="urn:microsoft.com/office/officeart/2018/5/layout/IconCircleLabelList"/>
    <dgm:cxn modelId="{10EE2A6B-7FEE-441E-8A66-8B9E4A4AAA7C}" type="presParOf" srcId="{2D08D85A-7BA8-45DD-9929-817E69A12E3B}" destId="{0C252007-FA45-4305-B2D9-7F63B30F6852}" srcOrd="0" destOrd="0" presId="urn:microsoft.com/office/officeart/2018/5/layout/IconCircleLabelList"/>
    <dgm:cxn modelId="{F82AF138-DC5A-4787-809C-D1EFD3721B6B}" type="presParOf" srcId="{2D08D85A-7BA8-45DD-9929-817E69A12E3B}" destId="{F7BF97D6-ACD2-4DAA-AD08-D0E0804C16FB}" srcOrd="1" destOrd="0" presId="urn:microsoft.com/office/officeart/2018/5/layout/IconCircleLabelList"/>
    <dgm:cxn modelId="{2A86E0E5-A99C-4B33-BB7C-631D2F0482FA}" type="presParOf" srcId="{2D08D85A-7BA8-45DD-9929-817E69A12E3B}" destId="{25CF2636-CF73-4CDF-A67B-0D94CC0744E8}" srcOrd="2" destOrd="0" presId="urn:microsoft.com/office/officeart/2018/5/layout/IconCircleLabelList"/>
    <dgm:cxn modelId="{DCA3F5F7-5FAB-4BF6-B791-3BB53138D0F8}" type="presParOf" srcId="{2D08D85A-7BA8-45DD-9929-817E69A12E3B}" destId="{84E6D9DC-48D9-467D-9ED5-87BD64A5DE7A}" srcOrd="3" destOrd="0" presId="urn:microsoft.com/office/officeart/2018/5/layout/IconCircleLabelList"/>
    <dgm:cxn modelId="{4B276736-65F2-41F8-856E-59098CA10956}" type="presParOf" srcId="{A8B9D81F-CDD0-40C9-8748-649FCE08D414}" destId="{E28CBCC7-5149-4117-A774-F56378AC4EF4}" srcOrd="3" destOrd="0" presId="urn:microsoft.com/office/officeart/2018/5/layout/IconCircleLabelList"/>
    <dgm:cxn modelId="{A27C9C62-14B2-428E-9B77-78B6DAB5C15D}" type="presParOf" srcId="{A8B9D81F-CDD0-40C9-8748-649FCE08D414}" destId="{ECA19167-98E8-496D-AEB9-8B76012CFA17}" srcOrd="4" destOrd="0" presId="urn:microsoft.com/office/officeart/2018/5/layout/IconCircleLabelList"/>
    <dgm:cxn modelId="{FCB4C20D-1784-48E9-8FC4-402FA6DFB16D}" type="presParOf" srcId="{ECA19167-98E8-496D-AEB9-8B76012CFA17}" destId="{8E6EA2CC-D296-45A7-8548-5DD5CDBA73E2}" srcOrd="0" destOrd="0" presId="urn:microsoft.com/office/officeart/2018/5/layout/IconCircleLabelList"/>
    <dgm:cxn modelId="{3EDCC990-D290-4EB3-A2C3-640BCE071FEB}" type="presParOf" srcId="{ECA19167-98E8-496D-AEB9-8B76012CFA17}" destId="{5BC36471-3BDE-44AA-AB2D-675875B0E09F}" srcOrd="1" destOrd="0" presId="urn:microsoft.com/office/officeart/2018/5/layout/IconCircleLabelList"/>
    <dgm:cxn modelId="{58E6C134-7C36-41E6-83E5-833A8610AF89}" type="presParOf" srcId="{ECA19167-98E8-496D-AEB9-8B76012CFA17}" destId="{92440A97-2E0F-4B44-9F41-EF406477FFB2}" srcOrd="2" destOrd="0" presId="urn:microsoft.com/office/officeart/2018/5/layout/IconCircleLabelList"/>
    <dgm:cxn modelId="{DB4E2886-5662-4270-BCF2-956D63C60452}" type="presParOf" srcId="{ECA19167-98E8-496D-AEB9-8B76012CFA17}" destId="{FFD6FB53-27D1-48FD-883E-F6C89BA6DB52}" srcOrd="3" destOrd="0" presId="urn:microsoft.com/office/officeart/2018/5/layout/IconCircle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5D14B6-4272-465D-B9BD-2442F80E8DCB}" type="doc">
      <dgm:prSet loTypeId="urn:microsoft.com/office/officeart/2018/2/layout/IconVerticalSolidList" loCatId="icon" qsTypeId="urn:microsoft.com/office/officeart/2005/8/quickstyle/simple1" qsCatId="simple" csTypeId="urn:microsoft.com/office/officeart/2018/5/colors/Iconchunking_neutralicontext_accent6_2" csCatId="accent6" phldr="1"/>
      <dgm:spPr/>
      <dgm:t>
        <a:bodyPr/>
        <a:lstStyle/>
        <a:p>
          <a:endParaRPr lang="en-US"/>
        </a:p>
      </dgm:t>
    </dgm:pt>
    <dgm:pt modelId="{259A281A-ACC2-46D9-B909-B012767C8ED7}">
      <dgm:prSet custT="1"/>
      <dgm:spPr/>
      <dgm:t>
        <a:bodyPr/>
        <a:lstStyle/>
        <a:p>
          <a:pPr>
            <a:lnSpc>
              <a:spcPct val="100000"/>
            </a:lnSpc>
          </a:pPr>
          <a:r>
            <a:rPr lang="en-GB" sz="4800" b="1">
              <a:solidFill>
                <a:srgbClr val="002060"/>
              </a:solidFill>
            </a:rPr>
            <a:t>S</a:t>
          </a:r>
          <a:r>
            <a:rPr lang="en-GB" sz="2200">
              <a:solidFill>
                <a:srgbClr val="002060"/>
              </a:solidFill>
            </a:rPr>
            <a:t>ay Something</a:t>
          </a:r>
          <a:endParaRPr lang="en-US" sz="2200">
            <a:solidFill>
              <a:srgbClr val="002060"/>
            </a:solidFill>
          </a:endParaRPr>
        </a:p>
      </dgm:t>
    </dgm:pt>
    <dgm:pt modelId="{BFC8761C-0F2B-4861-92D3-E902C0C36062}" type="parTrans" cxnId="{8104EBDC-4AD6-4089-9201-741B9856E08B}">
      <dgm:prSet/>
      <dgm:spPr/>
      <dgm:t>
        <a:bodyPr/>
        <a:lstStyle/>
        <a:p>
          <a:endParaRPr lang="en-US"/>
        </a:p>
      </dgm:t>
    </dgm:pt>
    <dgm:pt modelId="{C81BB3D9-B8B7-4EC8-B4C1-152734E8508D}" type="sibTrans" cxnId="{8104EBDC-4AD6-4089-9201-741B9856E08B}">
      <dgm:prSet/>
      <dgm:spPr/>
      <dgm:t>
        <a:bodyPr/>
        <a:lstStyle/>
        <a:p>
          <a:endParaRPr lang="en-US"/>
        </a:p>
      </dgm:t>
    </dgm:pt>
    <dgm:pt modelId="{7657857B-42DB-4717-B16B-A5ADC717D167}">
      <dgm:prSet custT="1"/>
      <dgm:spPr/>
      <dgm:t>
        <a:bodyPr/>
        <a:lstStyle/>
        <a:p>
          <a:pPr>
            <a:lnSpc>
              <a:spcPct val="100000"/>
            </a:lnSpc>
          </a:pPr>
          <a:r>
            <a:rPr lang="en-GB" sz="4400" b="1">
              <a:solidFill>
                <a:srgbClr val="002060"/>
              </a:solidFill>
            </a:rPr>
            <a:t>A</a:t>
          </a:r>
          <a:r>
            <a:rPr lang="en-GB" sz="2200">
              <a:solidFill>
                <a:srgbClr val="002060"/>
              </a:solidFill>
            </a:rPr>
            <a:t>sk them to Stop</a:t>
          </a:r>
          <a:endParaRPr lang="en-US" sz="2200">
            <a:solidFill>
              <a:srgbClr val="002060"/>
            </a:solidFill>
          </a:endParaRPr>
        </a:p>
      </dgm:t>
    </dgm:pt>
    <dgm:pt modelId="{F7789643-27A4-4AB0-A40D-B166D635667E}" type="parTrans" cxnId="{017BA975-2DD3-45C7-91B2-72077BB4353A}">
      <dgm:prSet/>
      <dgm:spPr/>
      <dgm:t>
        <a:bodyPr/>
        <a:lstStyle/>
        <a:p>
          <a:endParaRPr lang="en-US"/>
        </a:p>
      </dgm:t>
    </dgm:pt>
    <dgm:pt modelId="{A9D6F5B3-05CF-49B8-8D93-4F37ADCA3EB6}" type="sibTrans" cxnId="{017BA975-2DD3-45C7-91B2-72077BB4353A}">
      <dgm:prSet/>
      <dgm:spPr/>
      <dgm:t>
        <a:bodyPr/>
        <a:lstStyle/>
        <a:p>
          <a:endParaRPr lang="en-US"/>
        </a:p>
      </dgm:t>
    </dgm:pt>
    <dgm:pt modelId="{9AB1C398-4A6C-453D-858A-4E6AEC25B836}">
      <dgm:prSet custT="1"/>
      <dgm:spPr/>
      <dgm:t>
        <a:bodyPr/>
        <a:lstStyle/>
        <a:p>
          <a:pPr>
            <a:lnSpc>
              <a:spcPct val="100000"/>
            </a:lnSpc>
          </a:pPr>
          <a:r>
            <a:rPr lang="en-GB" sz="4400" b="1">
              <a:solidFill>
                <a:srgbClr val="002060"/>
              </a:solidFill>
            </a:rPr>
            <a:t>F</a:t>
          </a:r>
          <a:r>
            <a:rPr lang="en-GB" sz="2200">
              <a:solidFill>
                <a:srgbClr val="002060"/>
              </a:solidFill>
            </a:rPr>
            <a:t>eeling unwell</a:t>
          </a:r>
          <a:endParaRPr lang="en-US" sz="2200">
            <a:solidFill>
              <a:srgbClr val="002060"/>
            </a:solidFill>
          </a:endParaRPr>
        </a:p>
      </dgm:t>
    </dgm:pt>
    <dgm:pt modelId="{A6D12301-D77A-4962-BDC8-268466990AF6}" type="parTrans" cxnId="{7124F43F-E049-4CF2-93D1-FD0ACB8A0D96}">
      <dgm:prSet/>
      <dgm:spPr/>
      <dgm:t>
        <a:bodyPr/>
        <a:lstStyle/>
        <a:p>
          <a:endParaRPr lang="en-US"/>
        </a:p>
      </dgm:t>
    </dgm:pt>
    <dgm:pt modelId="{E2E21811-1B4C-40B1-9CD4-D53E7986BA26}" type="sibTrans" cxnId="{7124F43F-E049-4CF2-93D1-FD0ACB8A0D96}">
      <dgm:prSet/>
      <dgm:spPr/>
      <dgm:t>
        <a:bodyPr/>
        <a:lstStyle/>
        <a:p>
          <a:endParaRPr lang="en-US"/>
        </a:p>
      </dgm:t>
    </dgm:pt>
    <dgm:pt modelId="{BE3F74C8-4A9C-4CA3-9B54-C1025C2BE3A0}">
      <dgm:prSet custT="1"/>
      <dgm:spPr/>
      <dgm:t>
        <a:bodyPr/>
        <a:lstStyle/>
        <a:p>
          <a:pPr>
            <a:lnSpc>
              <a:spcPct val="100000"/>
            </a:lnSpc>
          </a:pPr>
          <a:r>
            <a:rPr lang="en-GB" sz="4400" b="1">
              <a:solidFill>
                <a:srgbClr val="002060"/>
              </a:solidFill>
            </a:rPr>
            <a:t>E</a:t>
          </a:r>
          <a:r>
            <a:rPr lang="en-GB" sz="2200">
              <a:solidFill>
                <a:srgbClr val="002060"/>
              </a:solidFill>
            </a:rPr>
            <a:t>valuate</a:t>
          </a:r>
          <a:endParaRPr lang="en-US" sz="2200">
            <a:solidFill>
              <a:srgbClr val="002060"/>
            </a:solidFill>
          </a:endParaRPr>
        </a:p>
      </dgm:t>
    </dgm:pt>
    <dgm:pt modelId="{2B4245EB-730B-4818-9769-F5B8495128E4}" type="parTrans" cxnId="{7F81BF09-9B8B-4CFE-93A4-9E0DDD4B09BF}">
      <dgm:prSet/>
      <dgm:spPr/>
      <dgm:t>
        <a:bodyPr/>
        <a:lstStyle/>
        <a:p>
          <a:endParaRPr lang="en-US"/>
        </a:p>
      </dgm:t>
    </dgm:pt>
    <dgm:pt modelId="{CF8689F0-FD2E-4261-89B8-959BF49E88AE}" type="sibTrans" cxnId="{7F81BF09-9B8B-4CFE-93A4-9E0DDD4B09BF}">
      <dgm:prSet/>
      <dgm:spPr/>
      <dgm:t>
        <a:bodyPr/>
        <a:lstStyle/>
        <a:p>
          <a:endParaRPr lang="en-US"/>
        </a:p>
      </dgm:t>
    </dgm:pt>
    <dgm:pt modelId="{FDD06B32-23E0-459F-AEAD-FD70AD20435C}" type="pres">
      <dgm:prSet presAssocID="{365D14B6-4272-465D-B9BD-2442F80E8DCB}" presName="root" presStyleCnt="0">
        <dgm:presLayoutVars>
          <dgm:dir/>
          <dgm:resizeHandles val="exact"/>
        </dgm:presLayoutVars>
      </dgm:prSet>
      <dgm:spPr/>
    </dgm:pt>
    <dgm:pt modelId="{7C6C2D4A-6371-4084-9A79-2BB866920C40}" type="pres">
      <dgm:prSet presAssocID="{259A281A-ACC2-46D9-B909-B012767C8ED7}" presName="compNode" presStyleCnt="0"/>
      <dgm:spPr/>
    </dgm:pt>
    <dgm:pt modelId="{D0C813F0-7F43-4124-AD46-1358C1AE1207}" type="pres">
      <dgm:prSet presAssocID="{259A281A-ACC2-46D9-B909-B012767C8ED7}" presName="bgRect" presStyleLbl="bgShp" presStyleIdx="0" presStyleCnt="4" custLinFactNeighborY="-4537"/>
      <dgm:spPr>
        <a:solidFill>
          <a:schemeClr val="accent6">
            <a:lumMod val="40000"/>
            <a:lumOff val="60000"/>
          </a:schemeClr>
        </a:solidFill>
      </dgm:spPr>
    </dgm:pt>
    <dgm:pt modelId="{C02A20BA-4027-488D-BA64-0B0BC541F992}" type="pres">
      <dgm:prSet presAssocID="{259A281A-ACC2-46D9-B909-B012767C8ED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ech"/>
        </a:ext>
      </dgm:extLst>
    </dgm:pt>
    <dgm:pt modelId="{87FDD157-CCFF-4718-BEEE-F86C738C4242}" type="pres">
      <dgm:prSet presAssocID="{259A281A-ACC2-46D9-B909-B012767C8ED7}" presName="spaceRect" presStyleCnt="0"/>
      <dgm:spPr/>
    </dgm:pt>
    <dgm:pt modelId="{AB14CEC7-162C-4E6E-A717-84A653AB2DB9}" type="pres">
      <dgm:prSet presAssocID="{259A281A-ACC2-46D9-B909-B012767C8ED7}" presName="parTx" presStyleLbl="revTx" presStyleIdx="0" presStyleCnt="4">
        <dgm:presLayoutVars>
          <dgm:chMax val="0"/>
          <dgm:chPref val="0"/>
        </dgm:presLayoutVars>
      </dgm:prSet>
      <dgm:spPr/>
    </dgm:pt>
    <dgm:pt modelId="{BF0ABBCA-FC32-40B2-9B69-149214A468D4}" type="pres">
      <dgm:prSet presAssocID="{C81BB3D9-B8B7-4EC8-B4C1-152734E8508D}" presName="sibTrans" presStyleCnt="0"/>
      <dgm:spPr/>
    </dgm:pt>
    <dgm:pt modelId="{E78311F9-1721-43D3-9A89-362243F040FC}" type="pres">
      <dgm:prSet presAssocID="{7657857B-42DB-4717-B16B-A5ADC717D167}" presName="compNode" presStyleCnt="0"/>
      <dgm:spPr/>
    </dgm:pt>
    <dgm:pt modelId="{CAE38F83-4093-4EFD-AD16-AA39CA84E7A0}" type="pres">
      <dgm:prSet presAssocID="{7657857B-42DB-4717-B16B-A5ADC717D167}" presName="bgRect" presStyleLbl="bgShp" presStyleIdx="1" presStyleCnt="4"/>
      <dgm:spPr>
        <a:solidFill>
          <a:schemeClr val="accent6">
            <a:lumMod val="40000"/>
            <a:lumOff val="60000"/>
          </a:schemeClr>
        </a:solidFill>
      </dgm:spPr>
    </dgm:pt>
    <dgm:pt modelId="{2E401227-9A23-4B6B-B606-24EDCB022E88}" type="pres">
      <dgm:prSet presAssocID="{7657857B-42DB-4717-B16B-A5ADC717D16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sed Hand"/>
        </a:ext>
      </dgm:extLst>
    </dgm:pt>
    <dgm:pt modelId="{BAF1D0DF-27FA-43B5-B701-468E29B3F14B}" type="pres">
      <dgm:prSet presAssocID="{7657857B-42DB-4717-B16B-A5ADC717D167}" presName="spaceRect" presStyleCnt="0"/>
      <dgm:spPr/>
    </dgm:pt>
    <dgm:pt modelId="{6A57FF88-91AB-4B76-9240-3BAA467777C9}" type="pres">
      <dgm:prSet presAssocID="{7657857B-42DB-4717-B16B-A5ADC717D167}" presName="parTx" presStyleLbl="revTx" presStyleIdx="1" presStyleCnt="4">
        <dgm:presLayoutVars>
          <dgm:chMax val="0"/>
          <dgm:chPref val="0"/>
        </dgm:presLayoutVars>
      </dgm:prSet>
      <dgm:spPr/>
    </dgm:pt>
    <dgm:pt modelId="{4670CE15-5E3D-41FE-8548-156AFA29D793}" type="pres">
      <dgm:prSet presAssocID="{A9D6F5B3-05CF-49B8-8D93-4F37ADCA3EB6}" presName="sibTrans" presStyleCnt="0"/>
      <dgm:spPr/>
    </dgm:pt>
    <dgm:pt modelId="{0CE836FF-D045-4002-83BF-BBEF8A77E66A}" type="pres">
      <dgm:prSet presAssocID="{9AB1C398-4A6C-453D-858A-4E6AEC25B836}" presName="compNode" presStyleCnt="0"/>
      <dgm:spPr/>
    </dgm:pt>
    <dgm:pt modelId="{B572DA9D-2DB4-4FC9-A75D-0C3AD886F263}" type="pres">
      <dgm:prSet presAssocID="{9AB1C398-4A6C-453D-858A-4E6AEC25B836}" presName="bgRect" presStyleLbl="bgShp" presStyleIdx="2" presStyleCnt="4"/>
      <dgm:spPr>
        <a:solidFill>
          <a:schemeClr val="accent6">
            <a:lumMod val="40000"/>
            <a:lumOff val="60000"/>
          </a:schemeClr>
        </a:solidFill>
      </dgm:spPr>
    </dgm:pt>
    <dgm:pt modelId="{51981279-EAFB-433D-9C79-1ABB96A0C953}" type="pres">
      <dgm:prSet presAssocID="{9AB1C398-4A6C-453D-858A-4E6AEC25B83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ngue Face with Solid Fill"/>
        </a:ext>
      </dgm:extLst>
    </dgm:pt>
    <dgm:pt modelId="{F7806435-3B8F-4FB4-ACF3-9D6B3D38A6BE}" type="pres">
      <dgm:prSet presAssocID="{9AB1C398-4A6C-453D-858A-4E6AEC25B836}" presName="spaceRect" presStyleCnt="0"/>
      <dgm:spPr/>
    </dgm:pt>
    <dgm:pt modelId="{0CBB69D3-89BE-4580-8C1D-74232C309D15}" type="pres">
      <dgm:prSet presAssocID="{9AB1C398-4A6C-453D-858A-4E6AEC25B836}" presName="parTx" presStyleLbl="revTx" presStyleIdx="2" presStyleCnt="4">
        <dgm:presLayoutVars>
          <dgm:chMax val="0"/>
          <dgm:chPref val="0"/>
        </dgm:presLayoutVars>
      </dgm:prSet>
      <dgm:spPr/>
    </dgm:pt>
    <dgm:pt modelId="{21D2AEC8-1AE7-4BC9-A636-5EC2127D0284}" type="pres">
      <dgm:prSet presAssocID="{E2E21811-1B4C-40B1-9CD4-D53E7986BA26}" presName="sibTrans" presStyleCnt="0"/>
      <dgm:spPr/>
    </dgm:pt>
    <dgm:pt modelId="{2C5ABA88-3D62-4619-AAC1-A3573372ED9E}" type="pres">
      <dgm:prSet presAssocID="{BE3F74C8-4A9C-4CA3-9B54-C1025C2BE3A0}" presName="compNode" presStyleCnt="0"/>
      <dgm:spPr/>
    </dgm:pt>
    <dgm:pt modelId="{FBB66E01-DCC7-42DD-A64D-006CB832DF44}" type="pres">
      <dgm:prSet presAssocID="{BE3F74C8-4A9C-4CA3-9B54-C1025C2BE3A0}" presName="bgRect" presStyleLbl="bgShp" presStyleIdx="3" presStyleCnt="4"/>
      <dgm:spPr>
        <a:solidFill>
          <a:schemeClr val="accent6">
            <a:lumMod val="40000"/>
            <a:lumOff val="60000"/>
          </a:schemeClr>
        </a:solidFill>
      </dgm:spPr>
    </dgm:pt>
    <dgm:pt modelId="{FDA12442-7C6E-44F6-907E-F23F600A87F9}" type="pres">
      <dgm:prSet presAssocID="{BE3F74C8-4A9C-4CA3-9B54-C1025C2BE3A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A7C8EBC7-B2DE-4DC5-BDCA-8E6F073F8959}" type="pres">
      <dgm:prSet presAssocID="{BE3F74C8-4A9C-4CA3-9B54-C1025C2BE3A0}" presName="spaceRect" presStyleCnt="0"/>
      <dgm:spPr/>
    </dgm:pt>
    <dgm:pt modelId="{2572CE66-02B0-4A71-B9EF-34E14DDA9BEE}" type="pres">
      <dgm:prSet presAssocID="{BE3F74C8-4A9C-4CA3-9B54-C1025C2BE3A0}" presName="parTx" presStyleLbl="revTx" presStyleIdx="3" presStyleCnt="4">
        <dgm:presLayoutVars>
          <dgm:chMax val="0"/>
          <dgm:chPref val="0"/>
        </dgm:presLayoutVars>
      </dgm:prSet>
      <dgm:spPr/>
    </dgm:pt>
  </dgm:ptLst>
  <dgm:cxnLst>
    <dgm:cxn modelId="{7F81BF09-9B8B-4CFE-93A4-9E0DDD4B09BF}" srcId="{365D14B6-4272-465D-B9BD-2442F80E8DCB}" destId="{BE3F74C8-4A9C-4CA3-9B54-C1025C2BE3A0}" srcOrd="3" destOrd="0" parTransId="{2B4245EB-730B-4818-9769-F5B8495128E4}" sibTransId="{CF8689F0-FD2E-4261-89B8-959BF49E88AE}"/>
    <dgm:cxn modelId="{7124F43F-E049-4CF2-93D1-FD0ACB8A0D96}" srcId="{365D14B6-4272-465D-B9BD-2442F80E8DCB}" destId="{9AB1C398-4A6C-453D-858A-4E6AEC25B836}" srcOrd="2" destOrd="0" parTransId="{A6D12301-D77A-4962-BDC8-268466990AF6}" sibTransId="{E2E21811-1B4C-40B1-9CD4-D53E7986BA26}"/>
    <dgm:cxn modelId="{4AF39F67-0C16-4E5F-A1EA-1CBD668FA480}" type="presOf" srcId="{7657857B-42DB-4717-B16B-A5ADC717D167}" destId="{6A57FF88-91AB-4B76-9240-3BAA467777C9}" srcOrd="0" destOrd="0" presId="urn:microsoft.com/office/officeart/2018/2/layout/IconVerticalSolidList"/>
    <dgm:cxn modelId="{017BA975-2DD3-45C7-91B2-72077BB4353A}" srcId="{365D14B6-4272-465D-B9BD-2442F80E8DCB}" destId="{7657857B-42DB-4717-B16B-A5ADC717D167}" srcOrd="1" destOrd="0" parTransId="{F7789643-27A4-4AB0-A40D-B166D635667E}" sibTransId="{A9D6F5B3-05CF-49B8-8D93-4F37ADCA3EB6}"/>
    <dgm:cxn modelId="{70212394-6E07-4577-BBF5-53949DF82C9A}" type="presOf" srcId="{BE3F74C8-4A9C-4CA3-9B54-C1025C2BE3A0}" destId="{2572CE66-02B0-4A71-B9EF-34E14DDA9BEE}" srcOrd="0" destOrd="0" presId="urn:microsoft.com/office/officeart/2018/2/layout/IconVerticalSolidList"/>
    <dgm:cxn modelId="{79A6F594-CEA3-4AC8-AC5F-DB59EDC2E843}" type="presOf" srcId="{259A281A-ACC2-46D9-B909-B012767C8ED7}" destId="{AB14CEC7-162C-4E6E-A717-84A653AB2DB9}" srcOrd="0" destOrd="0" presId="urn:microsoft.com/office/officeart/2018/2/layout/IconVerticalSolidList"/>
    <dgm:cxn modelId="{8104EBDC-4AD6-4089-9201-741B9856E08B}" srcId="{365D14B6-4272-465D-B9BD-2442F80E8DCB}" destId="{259A281A-ACC2-46D9-B909-B012767C8ED7}" srcOrd="0" destOrd="0" parTransId="{BFC8761C-0F2B-4861-92D3-E902C0C36062}" sibTransId="{C81BB3D9-B8B7-4EC8-B4C1-152734E8508D}"/>
    <dgm:cxn modelId="{9D32D7E5-756A-4D2F-A7F9-D6A840B1AC50}" type="presOf" srcId="{365D14B6-4272-465D-B9BD-2442F80E8DCB}" destId="{FDD06B32-23E0-459F-AEAD-FD70AD20435C}" srcOrd="0" destOrd="0" presId="urn:microsoft.com/office/officeart/2018/2/layout/IconVerticalSolidList"/>
    <dgm:cxn modelId="{B3A384EE-82E1-427C-A93F-9268EE217CF1}" type="presOf" srcId="{9AB1C398-4A6C-453D-858A-4E6AEC25B836}" destId="{0CBB69D3-89BE-4580-8C1D-74232C309D15}" srcOrd="0" destOrd="0" presId="urn:microsoft.com/office/officeart/2018/2/layout/IconVerticalSolidList"/>
    <dgm:cxn modelId="{3E4B848F-BE60-4CF3-AA7B-B26775FF6873}" type="presParOf" srcId="{FDD06B32-23E0-459F-AEAD-FD70AD20435C}" destId="{7C6C2D4A-6371-4084-9A79-2BB866920C40}" srcOrd="0" destOrd="0" presId="urn:microsoft.com/office/officeart/2018/2/layout/IconVerticalSolidList"/>
    <dgm:cxn modelId="{48A0FB53-F221-4089-8103-6E228EE9EE37}" type="presParOf" srcId="{7C6C2D4A-6371-4084-9A79-2BB866920C40}" destId="{D0C813F0-7F43-4124-AD46-1358C1AE1207}" srcOrd="0" destOrd="0" presId="urn:microsoft.com/office/officeart/2018/2/layout/IconVerticalSolidList"/>
    <dgm:cxn modelId="{4E0007D9-C2C2-491A-A72E-9829B502191D}" type="presParOf" srcId="{7C6C2D4A-6371-4084-9A79-2BB866920C40}" destId="{C02A20BA-4027-488D-BA64-0B0BC541F992}" srcOrd="1" destOrd="0" presId="urn:microsoft.com/office/officeart/2018/2/layout/IconVerticalSolidList"/>
    <dgm:cxn modelId="{D16E033F-3ED1-4B67-ADCE-1F56C7A98DE7}" type="presParOf" srcId="{7C6C2D4A-6371-4084-9A79-2BB866920C40}" destId="{87FDD157-CCFF-4718-BEEE-F86C738C4242}" srcOrd="2" destOrd="0" presId="urn:microsoft.com/office/officeart/2018/2/layout/IconVerticalSolidList"/>
    <dgm:cxn modelId="{A9A39222-D301-4F7F-8F9E-D38141E1FBAD}" type="presParOf" srcId="{7C6C2D4A-6371-4084-9A79-2BB866920C40}" destId="{AB14CEC7-162C-4E6E-A717-84A653AB2DB9}" srcOrd="3" destOrd="0" presId="urn:microsoft.com/office/officeart/2018/2/layout/IconVerticalSolidList"/>
    <dgm:cxn modelId="{32A191C1-6610-4A19-9244-59A2067C198F}" type="presParOf" srcId="{FDD06B32-23E0-459F-AEAD-FD70AD20435C}" destId="{BF0ABBCA-FC32-40B2-9B69-149214A468D4}" srcOrd="1" destOrd="0" presId="urn:microsoft.com/office/officeart/2018/2/layout/IconVerticalSolidList"/>
    <dgm:cxn modelId="{569087A9-3349-4748-B082-FD8530792028}" type="presParOf" srcId="{FDD06B32-23E0-459F-AEAD-FD70AD20435C}" destId="{E78311F9-1721-43D3-9A89-362243F040FC}" srcOrd="2" destOrd="0" presId="urn:microsoft.com/office/officeart/2018/2/layout/IconVerticalSolidList"/>
    <dgm:cxn modelId="{53D7DEA2-67F2-422D-83B3-1DE6307E7A34}" type="presParOf" srcId="{E78311F9-1721-43D3-9A89-362243F040FC}" destId="{CAE38F83-4093-4EFD-AD16-AA39CA84E7A0}" srcOrd="0" destOrd="0" presId="urn:microsoft.com/office/officeart/2018/2/layout/IconVerticalSolidList"/>
    <dgm:cxn modelId="{F55F50FE-4D1C-499F-B6CC-9B46785E9131}" type="presParOf" srcId="{E78311F9-1721-43D3-9A89-362243F040FC}" destId="{2E401227-9A23-4B6B-B606-24EDCB022E88}" srcOrd="1" destOrd="0" presId="urn:microsoft.com/office/officeart/2018/2/layout/IconVerticalSolidList"/>
    <dgm:cxn modelId="{A987916A-6027-4DB9-A41F-757486DD36B5}" type="presParOf" srcId="{E78311F9-1721-43D3-9A89-362243F040FC}" destId="{BAF1D0DF-27FA-43B5-B701-468E29B3F14B}" srcOrd="2" destOrd="0" presId="urn:microsoft.com/office/officeart/2018/2/layout/IconVerticalSolidList"/>
    <dgm:cxn modelId="{AA5EF4A3-5B09-44F5-910E-56ECCB238965}" type="presParOf" srcId="{E78311F9-1721-43D3-9A89-362243F040FC}" destId="{6A57FF88-91AB-4B76-9240-3BAA467777C9}" srcOrd="3" destOrd="0" presId="urn:microsoft.com/office/officeart/2018/2/layout/IconVerticalSolidList"/>
    <dgm:cxn modelId="{AA8CE6D3-4A09-4736-8615-5457BDA740A7}" type="presParOf" srcId="{FDD06B32-23E0-459F-AEAD-FD70AD20435C}" destId="{4670CE15-5E3D-41FE-8548-156AFA29D793}" srcOrd="3" destOrd="0" presId="urn:microsoft.com/office/officeart/2018/2/layout/IconVerticalSolidList"/>
    <dgm:cxn modelId="{17384A9B-990A-49A1-996D-A60CF0EE2332}" type="presParOf" srcId="{FDD06B32-23E0-459F-AEAD-FD70AD20435C}" destId="{0CE836FF-D045-4002-83BF-BBEF8A77E66A}" srcOrd="4" destOrd="0" presId="urn:microsoft.com/office/officeart/2018/2/layout/IconVerticalSolidList"/>
    <dgm:cxn modelId="{918466CD-6CA6-4E53-BB47-0C2D5586098F}" type="presParOf" srcId="{0CE836FF-D045-4002-83BF-BBEF8A77E66A}" destId="{B572DA9D-2DB4-4FC9-A75D-0C3AD886F263}" srcOrd="0" destOrd="0" presId="urn:microsoft.com/office/officeart/2018/2/layout/IconVerticalSolidList"/>
    <dgm:cxn modelId="{B053BB98-2715-42F2-B6B8-F86623F72100}" type="presParOf" srcId="{0CE836FF-D045-4002-83BF-BBEF8A77E66A}" destId="{51981279-EAFB-433D-9C79-1ABB96A0C953}" srcOrd="1" destOrd="0" presId="urn:microsoft.com/office/officeart/2018/2/layout/IconVerticalSolidList"/>
    <dgm:cxn modelId="{F15E1B45-1E77-485F-A5F4-815AF712C050}" type="presParOf" srcId="{0CE836FF-D045-4002-83BF-BBEF8A77E66A}" destId="{F7806435-3B8F-4FB4-ACF3-9D6B3D38A6BE}" srcOrd="2" destOrd="0" presId="urn:microsoft.com/office/officeart/2018/2/layout/IconVerticalSolidList"/>
    <dgm:cxn modelId="{1E17761F-21EA-4DDD-8F36-551C2A6195DC}" type="presParOf" srcId="{0CE836FF-D045-4002-83BF-BBEF8A77E66A}" destId="{0CBB69D3-89BE-4580-8C1D-74232C309D15}" srcOrd="3" destOrd="0" presId="urn:microsoft.com/office/officeart/2018/2/layout/IconVerticalSolidList"/>
    <dgm:cxn modelId="{2E1D5DFF-B449-4B45-B007-B33A84AAE887}" type="presParOf" srcId="{FDD06B32-23E0-459F-AEAD-FD70AD20435C}" destId="{21D2AEC8-1AE7-4BC9-A636-5EC2127D0284}" srcOrd="5" destOrd="0" presId="urn:microsoft.com/office/officeart/2018/2/layout/IconVerticalSolidList"/>
    <dgm:cxn modelId="{30EBC7F1-BFA0-4999-A729-A6F7747C43F5}" type="presParOf" srcId="{FDD06B32-23E0-459F-AEAD-FD70AD20435C}" destId="{2C5ABA88-3D62-4619-AAC1-A3573372ED9E}" srcOrd="6" destOrd="0" presId="urn:microsoft.com/office/officeart/2018/2/layout/IconVerticalSolidList"/>
    <dgm:cxn modelId="{4B8561F8-6B20-4474-A514-19A2B9D60B64}" type="presParOf" srcId="{2C5ABA88-3D62-4619-AAC1-A3573372ED9E}" destId="{FBB66E01-DCC7-42DD-A64D-006CB832DF44}" srcOrd="0" destOrd="0" presId="urn:microsoft.com/office/officeart/2018/2/layout/IconVerticalSolidList"/>
    <dgm:cxn modelId="{6007B57A-4582-4A23-8B86-9F5EB78FD2A8}" type="presParOf" srcId="{2C5ABA88-3D62-4619-AAC1-A3573372ED9E}" destId="{FDA12442-7C6E-44F6-907E-F23F600A87F9}" srcOrd="1" destOrd="0" presId="urn:microsoft.com/office/officeart/2018/2/layout/IconVerticalSolidList"/>
    <dgm:cxn modelId="{A90A13AF-1601-4D65-82F9-A0413CBE3E70}" type="presParOf" srcId="{2C5ABA88-3D62-4619-AAC1-A3573372ED9E}" destId="{A7C8EBC7-B2DE-4DC5-BDCA-8E6F073F8959}" srcOrd="2" destOrd="0" presId="urn:microsoft.com/office/officeart/2018/2/layout/IconVerticalSolidList"/>
    <dgm:cxn modelId="{7486695D-5E0D-4411-8BB0-C9027ABAA329}" type="presParOf" srcId="{2C5ABA88-3D62-4619-AAC1-A3573372ED9E}" destId="{2572CE66-02B0-4A71-B9EF-34E14DDA9BE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4DAA7-666A-4B90-999D-BE5AF187E3E4}">
      <dsp:nvSpPr>
        <dsp:cNvPr id="0" name=""/>
        <dsp:cNvSpPr/>
      </dsp:nvSpPr>
      <dsp:spPr>
        <a:xfrm>
          <a:off x="1997001" y="15690"/>
          <a:ext cx="1132312" cy="11323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8E3535-6501-446D-9D56-3826C082D01C}">
      <dsp:nvSpPr>
        <dsp:cNvPr id="0" name=""/>
        <dsp:cNvSpPr/>
      </dsp:nvSpPr>
      <dsp:spPr>
        <a:xfrm>
          <a:off x="2238313" y="257002"/>
          <a:ext cx="649687" cy="649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78020E-43E2-44BF-97CA-66CA7DE9C37A}">
      <dsp:nvSpPr>
        <dsp:cNvPr id="0" name=""/>
        <dsp:cNvSpPr/>
      </dsp:nvSpPr>
      <dsp:spPr>
        <a:xfrm>
          <a:off x="1635032" y="1500690"/>
          <a:ext cx="18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kern="1200">
              <a:solidFill>
                <a:srgbClr val="002060"/>
              </a:solidFill>
            </a:rPr>
            <a:t>Self Care</a:t>
          </a:r>
          <a:endParaRPr lang="en-US" sz="2000" kern="1200">
            <a:solidFill>
              <a:srgbClr val="002060"/>
            </a:solidFill>
          </a:endParaRPr>
        </a:p>
      </dsp:txBody>
      <dsp:txXfrm>
        <a:off x="1635032" y="1500690"/>
        <a:ext cx="1856250" cy="720000"/>
      </dsp:txXfrm>
    </dsp:sp>
    <dsp:sp modelId="{0C252007-FA45-4305-B2D9-7F63B30F6852}">
      <dsp:nvSpPr>
        <dsp:cNvPr id="0" name=""/>
        <dsp:cNvSpPr/>
      </dsp:nvSpPr>
      <dsp:spPr>
        <a:xfrm>
          <a:off x="4178094" y="15690"/>
          <a:ext cx="1132312" cy="11323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F97D6-ACD2-4DAA-AD08-D0E0804C16FB}">
      <dsp:nvSpPr>
        <dsp:cNvPr id="0" name=""/>
        <dsp:cNvSpPr/>
      </dsp:nvSpPr>
      <dsp:spPr>
        <a:xfrm>
          <a:off x="4419407" y="257002"/>
          <a:ext cx="649687" cy="649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E6D9DC-48D9-467D-9ED5-87BD64A5DE7A}">
      <dsp:nvSpPr>
        <dsp:cNvPr id="0" name=""/>
        <dsp:cNvSpPr/>
      </dsp:nvSpPr>
      <dsp:spPr>
        <a:xfrm>
          <a:off x="3816126" y="1500690"/>
          <a:ext cx="18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kern="1200">
              <a:solidFill>
                <a:srgbClr val="002060"/>
              </a:solidFill>
            </a:rPr>
            <a:t>Ground rules</a:t>
          </a:r>
          <a:endParaRPr lang="en-US" sz="2000" kern="1200">
            <a:solidFill>
              <a:srgbClr val="002060"/>
            </a:solidFill>
          </a:endParaRPr>
        </a:p>
      </dsp:txBody>
      <dsp:txXfrm>
        <a:off x="3816126" y="1500690"/>
        <a:ext cx="1856250" cy="720000"/>
      </dsp:txXfrm>
    </dsp:sp>
    <dsp:sp modelId="{8E6EA2CC-D296-45A7-8548-5DD5CDBA73E2}">
      <dsp:nvSpPr>
        <dsp:cNvPr id="0" name=""/>
        <dsp:cNvSpPr/>
      </dsp:nvSpPr>
      <dsp:spPr>
        <a:xfrm>
          <a:off x="6359188" y="15690"/>
          <a:ext cx="1132312" cy="11323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C36471-3BDE-44AA-AB2D-675875B0E09F}">
      <dsp:nvSpPr>
        <dsp:cNvPr id="0" name=""/>
        <dsp:cNvSpPr/>
      </dsp:nvSpPr>
      <dsp:spPr>
        <a:xfrm>
          <a:off x="6607673" y="281639"/>
          <a:ext cx="649687" cy="649687"/>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D6FB53-27D1-48FD-883E-F6C89BA6DB52}">
      <dsp:nvSpPr>
        <dsp:cNvPr id="0" name=""/>
        <dsp:cNvSpPr/>
      </dsp:nvSpPr>
      <dsp:spPr>
        <a:xfrm>
          <a:off x="5997219" y="1500690"/>
          <a:ext cx="18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kern="1200">
              <a:solidFill>
                <a:srgbClr val="002060"/>
              </a:solidFill>
            </a:rPr>
            <a:t>Questionnaires</a:t>
          </a:r>
          <a:endParaRPr lang="en-US" sz="2000" kern="1200">
            <a:solidFill>
              <a:srgbClr val="002060"/>
            </a:solidFill>
          </a:endParaRPr>
        </a:p>
      </dsp:txBody>
      <dsp:txXfrm>
        <a:off x="5997219" y="1500690"/>
        <a:ext cx="1856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813F0-7F43-4124-AD46-1358C1AE1207}">
      <dsp:nvSpPr>
        <dsp:cNvPr id="0" name=""/>
        <dsp:cNvSpPr/>
      </dsp:nvSpPr>
      <dsp:spPr>
        <a:xfrm>
          <a:off x="0" y="0"/>
          <a:ext cx="8947150" cy="806146"/>
        </a:xfrm>
        <a:prstGeom prst="roundRect">
          <a:avLst>
            <a:gd name="adj" fmla="val 1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C02A20BA-4027-488D-BA64-0B0BC541F992}">
      <dsp:nvSpPr>
        <dsp:cNvPr id="0" name=""/>
        <dsp:cNvSpPr/>
      </dsp:nvSpPr>
      <dsp:spPr>
        <a:xfrm>
          <a:off x="243859" y="185171"/>
          <a:ext cx="443814" cy="4433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14CEC7-162C-4E6E-A717-84A653AB2DB9}">
      <dsp:nvSpPr>
        <dsp:cNvPr id="0" name=""/>
        <dsp:cNvSpPr/>
      </dsp:nvSpPr>
      <dsp:spPr>
        <a:xfrm>
          <a:off x="931533" y="3788"/>
          <a:ext cx="7973532" cy="881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16" tIns="93316" rIns="93316" bIns="93316" numCol="1" spcCol="1270" anchor="ctr" anchorCtr="0">
          <a:noAutofit/>
        </a:bodyPr>
        <a:lstStyle/>
        <a:p>
          <a:pPr marL="0" lvl="0" indent="0" algn="l" defTabSz="2133600">
            <a:lnSpc>
              <a:spcPct val="100000"/>
            </a:lnSpc>
            <a:spcBef>
              <a:spcPct val="0"/>
            </a:spcBef>
            <a:spcAft>
              <a:spcPct val="35000"/>
            </a:spcAft>
            <a:buNone/>
          </a:pPr>
          <a:r>
            <a:rPr lang="en-GB" sz="4800" b="1" kern="1200">
              <a:solidFill>
                <a:srgbClr val="002060"/>
              </a:solidFill>
            </a:rPr>
            <a:t>S</a:t>
          </a:r>
          <a:r>
            <a:rPr lang="en-GB" sz="2200" kern="1200">
              <a:solidFill>
                <a:srgbClr val="002060"/>
              </a:solidFill>
            </a:rPr>
            <a:t>ay Something</a:t>
          </a:r>
          <a:endParaRPr lang="en-US" sz="2200" kern="1200">
            <a:solidFill>
              <a:srgbClr val="002060"/>
            </a:solidFill>
          </a:endParaRPr>
        </a:p>
      </dsp:txBody>
      <dsp:txXfrm>
        <a:off x="931533" y="3788"/>
        <a:ext cx="7973532" cy="881723"/>
      </dsp:txXfrm>
    </dsp:sp>
    <dsp:sp modelId="{CAE38F83-4093-4EFD-AD16-AA39CA84E7A0}">
      <dsp:nvSpPr>
        <dsp:cNvPr id="0" name=""/>
        <dsp:cNvSpPr/>
      </dsp:nvSpPr>
      <dsp:spPr>
        <a:xfrm>
          <a:off x="0" y="1105942"/>
          <a:ext cx="8947150" cy="806146"/>
        </a:xfrm>
        <a:prstGeom prst="roundRect">
          <a:avLst>
            <a:gd name="adj" fmla="val 1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2E401227-9A23-4B6B-B606-24EDCB022E88}">
      <dsp:nvSpPr>
        <dsp:cNvPr id="0" name=""/>
        <dsp:cNvSpPr/>
      </dsp:nvSpPr>
      <dsp:spPr>
        <a:xfrm>
          <a:off x="243859" y="1287325"/>
          <a:ext cx="443814" cy="4433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57FF88-91AB-4B76-9240-3BAA467777C9}">
      <dsp:nvSpPr>
        <dsp:cNvPr id="0" name=""/>
        <dsp:cNvSpPr/>
      </dsp:nvSpPr>
      <dsp:spPr>
        <a:xfrm>
          <a:off x="931533" y="1105942"/>
          <a:ext cx="7973532" cy="881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16" tIns="93316" rIns="93316" bIns="93316" numCol="1" spcCol="1270" anchor="ctr" anchorCtr="0">
          <a:noAutofit/>
        </a:bodyPr>
        <a:lstStyle/>
        <a:p>
          <a:pPr marL="0" lvl="0" indent="0" algn="l" defTabSz="1955800">
            <a:lnSpc>
              <a:spcPct val="100000"/>
            </a:lnSpc>
            <a:spcBef>
              <a:spcPct val="0"/>
            </a:spcBef>
            <a:spcAft>
              <a:spcPct val="35000"/>
            </a:spcAft>
            <a:buNone/>
          </a:pPr>
          <a:r>
            <a:rPr lang="en-GB" sz="4400" b="1" kern="1200">
              <a:solidFill>
                <a:srgbClr val="002060"/>
              </a:solidFill>
            </a:rPr>
            <a:t>A</a:t>
          </a:r>
          <a:r>
            <a:rPr lang="en-GB" sz="2200" kern="1200">
              <a:solidFill>
                <a:srgbClr val="002060"/>
              </a:solidFill>
            </a:rPr>
            <a:t>sk them to Stop</a:t>
          </a:r>
          <a:endParaRPr lang="en-US" sz="2200" kern="1200">
            <a:solidFill>
              <a:srgbClr val="002060"/>
            </a:solidFill>
          </a:endParaRPr>
        </a:p>
      </dsp:txBody>
      <dsp:txXfrm>
        <a:off x="931533" y="1105942"/>
        <a:ext cx="7973532" cy="881723"/>
      </dsp:txXfrm>
    </dsp:sp>
    <dsp:sp modelId="{B572DA9D-2DB4-4FC9-A75D-0C3AD886F263}">
      <dsp:nvSpPr>
        <dsp:cNvPr id="0" name=""/>
        <dsp:cNvSpPr/>
      </dsp:nvSpPr>
      <dsp:spPr>
        <a:xfrm>
          <a:off x="0" y="2208096"/>
          <a:ext cx="8947150" cy="806146"/>
        </a:xfrm>
        <a:prstGeom prst="roundRect">
          <a:avLst>
            <a:gd name="adj" fmla="val 1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51981279-EAFB-433D-9C79-1ABB96A0C953}">
      <dsp:nvSpPr>
        <dsp:cNvPr id="0" name=""/>
        <dsp:cNvSpPr/>
      </dsp:nvSpPr>
      <dsp:spPr>
        <a:xfrm>
          <a:off x="243859" y="2389479"/>
          <a:ext cx="443814" cy="4433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BB69D3-89BE-4580-8C1D-74232C309D15}">
      <dsp:nvSpPr>
        <dsp:cNvPr id="0" name=""/>
        <dsp:cNvSpPr/>
      </dsp:nvSpPr>
      <dsp:spPr>
        <a:xfrm>
          <a:off x="931533" y="2208096"/>
          <a:ext cx="7973532" cy="881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16" tIns="93316" rIns="93316" bIns="93316" numCol="1" spcCol="1270" anchor="ctr" anchorCtr="0">
          <a:noAutofit/>
        </a:bodyPr>
        <a:lstStyle/>
        <a:p>
          <a:pPr marL="0" lvl="0" indent="0" algn="l" defTabSz="1955800">
            <a:lnSpc>
              <a:spcPct val="100000"/>
            </a:lnSpc>
            <a:spcBef>
              <a:spcPct val="0"/>
            </a:spcBef>
            <a:spcAft>
              <a:spcPct val="35000"/>
            </a:spcAft>
            <a:buNone/>
          </a:pPr>
          <a:r>
            <a:rPr lang="en-GB" sz="4400" b="1" kern="1200">
              <a:solidFill>
                <a:srgbClr val="002060"/>
              </a:solidFill>
            </a:rPr>
            <a:t>F</a:t>
          </a:r>
          <a:r>
            <a:rPr lang="en-GB" sz="2200" kern="1200">
              <a:solidFill>
                <a:srgbClr val="002060"/>
              </a:solidFill>
            </a:rPr>
            <a:t>eeling unwell</a:t>
          </a:r>
          <a:endParaRPr lang="en-US" sz="2200" kern="1200">
            <a:solidFill>
              <a:srgbClr val="002060"/>
            </a:solidFill>
          </a:endParaRPr>
        </a:p>
      </dsp:txBody>
      <dsp:txXfrm>
        <a:off x="931533" y="2208096"/>
        <a:ext cx="7973532" cy="881723"/>
      </dsp:txXfrm>
    </dsp:sp>
    <dsp:sp modelId="{FBB66E01-DCC7-42DD-A64D-006CB832DF44}">
      <dsp:nvSpPr>
        <dsp:cNvPr id="0" name=""/>
        <dsp:cNvSpPr/>
      </dsp:nvSpPr>
      <dsp:spPr>
        <a:xfrm>
          <a:off x="0" y="3310250"/>
          <a:ext cx="8947150" cy="806146"/>
        </a:xfrm>
        <a:prstGeom prst="roundRect">
          <a:avLst>
            <a:gd name="adj" fmla="val 1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FDA12442-7C6E-44F6-907E-F23F600A87F9}">
      <dsp:nvSpPr>
        <dsp:cNvPr id="0" name=""/>
        <dsp:cNvSpPr/>
      </dsp:nvSpPr>
      <dsp:spPr>
        <a:xfrm>
          <a:off x="243859" y="3491633"/>
          <a:ext cx="443814" cy="4433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72CE66-02B0-4A71-B9EF-34E14DDA9BEE}">
      <dsp:nvSpPr>
        <dsp:cNvPr id="0" name=""/>
        <dsp:cNvSpPr/>
      </dsp:nvSpPr>
      <dsp:spPr>
        <a:xfrm>
          <a:off x="931533" y="3310250"/>
          <a:ext cx="7973532" cy="881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16" tIns="93316" rIns="93316" bIns="93316" numCol="1" spcCol="1270" anchor="ctr" anchorCtr="0">
          <a:noAutofit/>
        </a:bodyPr>
        <a:lstStyle/>
        <a:p>
          <a:pPr marL="0" lvl="0" indent="0" algn="l" defTabSz="1955800">
            <a:lnSpc>
              <a:spcPct val="100000"/>
            </a:lnSpc>
            <a:spcBef>
              <a:spcPct val="0"/>
            </a:spcBef>
            <a:spcAft>
              <a:spcPct val="35000"/>
            </a:spcAft>
            <a:buNone/>
          </a:pPr>
          <a:r>
            <a:rPr lang="en-GB" sz="4400" b="1" kern="1200">
              <a:solidFill>
                <a:srgbClr val="002060"/>
              </a:solidFill>
            </a:rPr>
            <a:t>E</a:t>
          </a:r>
          <a:r>
            <a:rPr lang="en-GB" sz="2200" kern="1200">
              <a:solidFill>
                <a:srgbClr val="002060"/>
              </a:solidFill>
            </a:rPr>
            <a:t>valuate</a:t>
          </a:r>
          <a:endParaRPr lang="en-US" sz="2200" kern="1200">
            <a:solidFill>
              <a:srgbClr val="002060"/>
            </a:solidFill>
          </a:endParaRPr>
        </a:p>
      </dsp:txBody>
      <dsp:txXfrm>
        <a:off x="931533" y="3310250"/>
        <a:ext cx="7973532" cy="881723"/>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D2113-1C8C-4E9C-8D25-CFA95F4D397F}" type="datetimeFigureOut">
              <a:rPr lang="en-GB" smtClean="0"/>
              <a:t>27/02/2024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34404-17EC-4C25-BEDE-6C5FC6695736}" type="slidenum">
              <a:rPr lang="en-GB" smtClean="0"/>
              <a:t>‹#›</a:t>
            </a:fld>
            <a:endParaRPr lang="en-GB"/>
          </a:p>
        </p:txBody>
      </p:sp>
    </p:spTree>
    <p:extLst>
      <p:ext uri="{BB962C8B-B14F-4D97-AF65-F5344CB8AC3E}">
        <p14:creationId xmlns:p14="http://schemas.microsoft.com/office/powerpoint/2010/main" val="1807717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1634404-17EC-4C25-BEDE-6C5FC6695736}" type="slidenum">
              <a:rPr lang="en-GB" smtClean="0"/>
              <a:t>1</a:t>
            </a:fld>
            <a:endParaRPr lang="en-GB"/>
          </a:p>
        </p:txBody>
      </p:sp>
    </p:spTree>
    <p:extLst>
      <p:ext uri="{BB962C8B-B14F-4D97-AF65-F5344CB8AC3E}">
        <p14:creationId xmlns:p14="http://schemas.microsoft.com/office/powerpoint/2010/main" val="3577489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 MINS</a:t>
            </a:r>
          </a:p>
          <a:p>
            <a:pPr marL="0" indent="0">
              <a:buNone/>
            </a:pPr>
            <a:r>
              <a:rPr lang="en-GB" b="0" dirty="0"/>
              <a:t>This film was made by Think! because </a:t>
            </a:r>
            <a:r>
              <a:rPr lang="en-GB" sz="1200" b="1" i="0" kern="1200" dirty="0">
                <a:solidFill>
                  <a:schemeClr val="tx1"/>
                </a:solidFill>
                <a:effectLst/>
                <a:latin typeface="+mn-lt"/>
                <a:ea typeface="+mn-ea"/>
                <a:cs typeface="+mn-cs"/>
              </a:rPr>
              <a:t>Young men aged 17-24 are four times more likely to be killed or seriously injured compared with car drivers aged 25 or over – and young male drivers are more likely to crash with passengers in the car.</a:t>
            </a:r>
          </a:p>
          <a:p>
            <a:pPr marL="0" indent="0">
              <a:buNone/>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Research shows that peer pressure can encourage bad driving and result in drivers ‘showing off’ to their passengers and taking more risks. You’re up to five times more likely to die in a crash when carrying young passengers than when driving alone, but 62% less likely when carrying older adult passengers. This suggests that it is peer pressure rather than simply the presence of passengers that raises the risk. Young passengers can also cause distraction: teenage drivers are six times more likely to have a serious incident when there is loud conversation in the vehicle.</a:t>
            </a:r>
            <a:endParaRPr lang="en-GB" b="0" dirty="0"/>
          </a:p>
          <a:p>
            <a:pPr marL="0" indent="0">
              <a:buNone/>
            </a:pPr>
            <a:endParaRPr lang="en-GB" b="0" dirty="0"/>
          </a:p>
          <a:p>
            <a:pPr marL="0" indent="0">
              <a:buNone/>
            </a:pPr>
            <a:endParaRPr lang="en-GB" b="0" dirty="0"/>
          </a:p>
        </p:txBody>
      </p:sp>
      <p:sp>
        <p:nvSpPr>
          <p:cNvPr id="4" name="Slide Number Placeholder 3"/>
          <p:cNvSpPr>
            <a:spLocks noGrp="1"/>
          </p:cNvSpPr>
          <p:nvPr>
            <p:ph type="sldNum" sz="quarter" idx="5"/>
          </p:nvPr>
        </p:nvSpPr>
        <p:spPr/>
        <p:txBody>
          <a:bodyPr/>
          <a:lstStyle/>
          <a:p>
            <a:fld id="{E1634404-17EC-4C25-BEDE-6C5FC6695736}" type="slidenum">
              <a:rPr lang="en-GB" smtClean="0"/>
              <a:t>10</a:t>
            </a:fld>
            <a:endParaRPr lang="en-GB"/>
          </a:p>
        </p:txBody>
      </p:sp>
    </p:spTree>
    <p:extLst>
      <p:ext uri="{BB962C8B-B14F-4D97-AF65-F5344CB8AC3E}">
        <p14:creationId xmlns:p14="http://schemas.microsoft.com/office/powerpoint/2010/main" val="3024996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(7 mins)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PLAY NEXT VR FILM (4 mins)  – Check everyone is ok after the film</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Ask the class together to confirm the different decisions and changes that were made </a:t>
            </a: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(3 mins)</a:t>
            </a: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a:t>
            </a: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How did the driver address the behaviour of his passengers?</a:t>
            </a: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How did the passengers influence each other?</a:t>
            </a: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Re-emphasise that this lesson is about how good choices lead to positive outcomes.</a:t>
            </a:r>
          </a:p>
          <a:p>
            <a:endParaRPr lang="en-GB" b="0" dirty="0"/>
          </a:p>
          <a:p>
            <a:pPr marL="342900" lvl="0" indent="-342900">
              <a:lnSpc>
                <a:spcPct val="105000"/>
              </a:lnSpc>
              <a:spcAft>
                <a:spcPts val="0"/>
              </a:spcAft>
              <a:buFont typeface="+mj-lt"/>
              <a:buAutoNum type="arabicPeriod"/>
            </a:pPr>
            <a:endParaRPr lang="en-GB" dirty="0"/>
          </a:p>
          <a:p>
            <a:pPr marL="342900" lvl="0" indent="-342900">
              <a:lnSpc>
                <a:spcPct val="105000"/>
              </a:lnSpc>
              <a:spcAft>
                <a:spcPts val="0"/>
              </a:spcAft>
              <a:buFont typeface="+mj-lt"/>
              <a:buAutoNum type="arabicPeriod"/>
            </a:pPr>
            <a:endParaRPr lang="en-GB" dirty="0"/>
          </a:p>
          <a:p>
            <a:endParaRPr lang="en-GB" dirty="0"/>
          </a:p>
        </p:txBody>
      </p:sp>
      <p:sp>
        <p:nvSpPr>
          <p:cNvPr id="4" name="Slide Number Placeholder 3"/>
          <p:cNvSpPr>
            <a:spLocks noGrp="1"/>
          </p:cNvSpPr>
          <p:nvPr>
            <p:ph type="sldNum" sz="quarter" idx="5"/>
          </p:nvPr>
        </p:nvSpPr>
        <p:spPr/>
        <p:txBody>
          <a:bodyPr/>
          <a:lstStyle/>
          <a:p>
            <a:fld id="{E1634404-17EC-4C25-BEDE-6C5FC6695736}" type="slidenum">
              <a:rPr lang="en-GB" smtClean="0"/>
              <a:t>11</a:t>
            </a:fld>
            <a:endParaRPr lang="en-GB"/>
          </a:p>
        </p:txBody>
      </p:sp>
    </p:spTree>
    <p:extLst>
      <p:ext uri="{BB962C8B-B14F-4D97-AF65-F5344CB8AC3E}">
        <p14:creationId xmlns:p14="http://schemas.microsoft.com/office/powerpoint/2010/main" val="51558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(2 mins)</a:t>
            </a:r>
          </a:p>
          <a:p>
            <a:pPr>
              <a:lnSpc>
                <a:spcPts val="1300"/>
              </a:lnSpc>
              <a:spcBef>
                <a:spcPts val="300"/>
              </a:spcBef>
              <a:spcAft>
                <a:spcPts val="300"/>
              </a:spcAft>
            </a:pP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PLAY FILM</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This message is important and it shows a nice (almost funny) way you can challenge behaviour that doesn’t make you feel safe. </a:t>
            </a: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In road safety, the passenger seat has been referred to as the “sacrificial seat”. Self-preservation is human nature, so the most natural thing for a driver to do in the event of an accident is to swerve themselves away from danger, putting the passenger at risk… this is why this film asks drivers to think about the safety of their passengers and “put them first”.</a:t>
            </a:r>
          </a:p>
          <a:p>
            <a:pPr>
              <a:lnSpc>
                <a:spcPts val="1300"/>
              </a:lnSpc>
              <a:spcBef>
                <a:spcPts val="300"/>
              </a:spcBef>
              <a:spcAft>
                <a:spcPts val="300"/>
              </a:spcAft>
            </a:pP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Rhetorical questions but allow for interaction if it prompts response:</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So as a driver, how could you challenge unacceptable behaviour of your passengers?</a:t>
            </a: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If you’re kind enough to offer people a lift, do you think you’re entitled to decide how people behave in it?</a:t>
            </a: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Do people have rules about eating in their car for example?</a:t>
            </a: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Is it therefore reasonable to ask people to wear their seatbelts or not distract you with their phones?</a:t>
            </a:r>
          </a:p>
          <a:p>
            <a:endParaRPr lang="en-GB" dirty="0"/>
          </a:p>
        </p:txBody>
      </p:sp>
      <p:sp>
        <p:nvSpPr>
          <p:cNvPr id="4" name="Slide Number Placeholder 3"/>
          <p:cNvSpPr>
            <a:spLocks noGrp="1"/>
          </p:cNvSpPr>
          <p:nvPr>
            <p:ph type="sldNum" sz="quarter" idx="5"/>
          </p:nvPr>
        </p:nvSpPr>
        <p:spPr/>
        <p:txBody>
          <a:bodyPr/>
          <a:lstStyle/>
          <a:p>
            <a:fld id="{E1634404-17EC-4C25-BEDE-6C5FC6695736}" type="slidenum">
              <a:rPr lang="en-GB" smtClean="0"/>
              <a:t>12</a:t>
            </a:fld>
            <a:endParaRPr lang="en-GB"/>
          </a:p>
        </p:txBody>
      </p:sp>
    </p:spTree>
    <p:extLst>
      <p:ext uri="{BB962C8B-B14F-4D97-AF65-F5344CB8AC3E}">
        <p14:creationId xmlns:p14="http://schemas.microsoft.com/office/powerpoint/2010/main" val="1068504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(7 mins)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If you find yourself in a situation where you’re not happy with travelling in a car, you do have options! This acronym spells “SAFE”</a:t>
            </a: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On “Evaluate”: </a:t>
            </a: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Let’s say you’re already travelling in a car and there is behaviour that does not make you feel safe…. What are your other options? </a:t>
            </a: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(allow discussion as a class and use the following as prompts)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Can someone else pick you up? </a:t>
            </a: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Do you have money for a taxi? </a:t>
            </a: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Have you had this conversation with the people you live with?</a:t>
            </a:r>
          </a:p>
          <a:p>
            <a:endParaRPr lang="en-GB" dirty="0"/>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Give choice of activity for the last couple of minutes: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spcBef>
                <a:spcPts val="300"/>
              </a:spcBef>
              <a:spcAft>
                <a:spcPts val="300"/>
              </a:spcAft>
              <a:buFont typeface="+mj-lt"/>
              <a:buAutoNum type="arabicPeriod"/>
              <a:tabLst>
                <a:tab pos="457200" algn="l"/>
              </a:tabLs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In pairs or small groups, take a few minutes to think of a #, a slogan or an acronym to help someone if they find themselves in this situation as a passenger </a:t>
            </a: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OR</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spcBef>
                <a:spcPts val="300"/>
              </a:spcBef>
              <a:spcAft>
                <a:spcPts val="300"/>
              </a:spcAft>
              <a:buFont typeface="+mj-lt"/>
              <a:buAutoNum type="arabicPeriod"/>
              <a:tabLst>
                <a:tab pos="457200" algn="l"/>
              </a:tabLs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Come up with a set of rules that you as a driver would set for passengers in your car</a:t>
            </a: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If you come up with something quickly, you can get a head start and complete the post questionnaire. </a:t>
            </a: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Ask groups to shout out ideas after 3 mins and write them on the board/flipchart.</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1634404-17EC-4C25-BEDE-6C5FC6695736}" type="slidenum">
              <a:rPr lang="en-GB" smtClean="0"/>
              <a:t>13</a:t>
            </a:fld>
            <a:endParaRPr lang="en-GB"/>
          </a:p>
        </p:txBody>
      </p:sp>
    </p:spTree>
    <p:extLst>
      <p:ext uri="{BB962C8B-B14F-4D97-AF65-F5344CB8AC3E}">
        <p14:creationId xmlns:p14="http://schemas.microsoft.com/office/powerpoint/2010/main" val="3288028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FINAL SLIDE (14)</a:t>
            </a:r>
          </a:p>
          <a:p>
            <a:pPr marL="0" indent="0">
              <a:buNone/>
            </a:pPr>
            <a:endParaRPr lang="en-GB" b="0" dirty="0"/>
          </a:p>
          <a:p>
            <a:pPr>
              <a:lnSpc>
                <a:spcPts val="1300"/>
              </a:lnSpc>
              <a:spcBef>
                <a:spcPts val="300"/>
              </a:spcBef>
              <a:spcAft>
                <a:spcPts val="300"/>
              </a:spcAft>
            </a:pPr>
            <a:r>
              <a:rPr lang="en-GB"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Please thank students on our behalf and ask to complete questionnaire.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@dwfirerescue are on Instagram, Facebook, X and TikTok. They welcome your campaign ideas on there so you can help empower others to keep themselves and their friends safe. Remember to tag Arval UK</a:t>
            </a:r>
          </a:p>
          <a:p>
            <a:r>
              <a:rPr lang="en-GB"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and include our #beamatekeepmesafe</a:t>
            </a:r>
            <a:endParaRPr lang="en-GB" b="0" dirty="0"/>
          </a:p>
        </p:txBody>
      </p:sp>
      <p:sp>
        <p:nvSpPr>
          <p:cNvPr id="4" name="Slide Number Placeholder 3"/>
          <p:cNvSpPr>
            <a:spLocks noGrp="1"/>
          </p:cNvSpPr>
          <p:nvPr>
            <p:ph type="sldNum" sz="quarter" idx="5"/>
          </p:nvPr>
        </p:nvSpPr>
        <p:spPr/>
        <p:txBody>
          <a:bodyPr/>
          <a:lstStyle/>
          <a:p>
            <a:fld id="{E1634404-17EC-4C25-BEDE-6C5FC6695736}" type="slidenum">
              <a:rPr lang="en-GB" smtClean="0"/>
              <a:t>14</a:t>
            </a:fld>
            <a:endParaRPr lang="en-GB"/>
          </a:p>
        </p:txBody>
      </p:sp>
    </p:spTree>
    <p:extLst>
      <p:ext uri="{BB962C8B-B14F-4D97-AF65-F5344CB8AC3E}">
        <p14:creationId xmlns:p14="http://schemas.microsoft.com/office/powerpoint/2010/main" val="940525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 MINS (Slide 2)</a:t>
            </a:r>
          </a:p>
          <a:p>
            <a:endParaRPr lang="en-GB" dirty="0"/>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Arial" panose="020B0604020202020204" pitchFamily="34" charset="0"/>
              </a:rPr>
              <a:t>Share learning objectives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Arial" panose="020B0604020202020204" pitchFamily="34" charset="0"/>
              </a:rPr>
              <a:t>Discuss self-care and pastoral support available: this subject may trigger students. Please ask them to take care of their welfare and that of their peers. </a:t>
            </a:r>
            <a:r>
              <a:rPr lang="en-GB" sz="1800" i="1" dirty="0">
                <a:effectLst/>
                <a:latin typeface="Verdana" panose="020B0604030504040204" pitchFamily="34" charset="0"/>
                <a:ea typeface="Times New Roman" panose="02020603050405020304" pitchFamily="18" charset="0"/>
                <a:cs typeface="Arial" panose="020B0604020202020204" pitchFamily="34" charset="0"/>
              </a:rPr>
              <a:t>Check if anyone in has been affected by a Road Traffic Collision – are they happy to stay? What should they do if they are affected by anything during the lesson?</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Arial" panose="020B0604020202020204" pitchFamily="34" charset="0"/>
              </a:rPr>
              <a:t>Set Ground Rules for session: We recommend kindness, empathy, respect and speaking one at a time. Check if is there anything they would like to add – write on board</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Arial" panose="020B0604020202020204" pitchFamily="34" charset="0"/>
              </a:rPr>
              <a:t>Questionnaires: It’s important DWFRS learn how effective today was so please complete pre-questionnaire before starting. A post questionnaire will be completed at the end.</a:t>
            </a:r>
            <a:endParaRPr lang="en-GB" sz="1050" b="1" dirty="0"/>
          </a:p>
          <a:p>
            <a:pPr marL="0" indent="0">
              <a:buFont typeface="Arial" panose="020B0604020202020204" pitchFamily="34" charset="0"/>
              <a:buNone/>
            </a:pPr>
            <a:endParaRPr lang="en-GB" sz="105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dirty="0"/>
          </a:p>
          <a:p>
            <a:endParaRPr lang="en-GB" dirty="0"/>
          </a:p>
        </p:txBody>
      </p:sp>
      <p:sp>
        <p:nvSpPr>
          <p:cNvPr id="4" name="Slide Number Placeholder 3"/>
          <p:cNvSpPr>
            <a:spLocks noGrp="1"/>
          </p:cNvSpPr>
          <p:nvPr>
            <p:ph type="sldNum" sz="quarter" idx="5"/>
          </p:nvPr>
        </p:nvSpPr>
        <p:spPr/>
        <p:txBody>
          <a:bodyPr/>
          <a:lstStyle/>
          <a:p>
            <a:fld id="{E1634404-17EC-4C25-BEDE-6C5FC6695736}" type="slidenum">
              <a:rPr lang="en-GB" smtClean="0"/>
              <a:t>2</a:t>
            </a:fld>
            <a:endParaRPr lang="en-GB"/>
          </a:p>
        </p:txBody>
      </p:sp>
    </p:spTree>
    <p:extLst>
      <p:ext uri="{BB962C8B-B14F-4D97-AF65-F5344CB8AC3E}">
        <p14:creationId xmlns:p14="http://schemas.microsoft.com/office/powerpoint/2010/main" val="3064940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3525" lvl="2" algn="l">
              <a:lnSpc>
                <a:spcPct val="105000"/>
              </a:lnSpc>
              <a:spcAft>
                <a:spcPts val="800"/>
              </a:spcAft>
            </a:pPr>
            <a:r>
              <a:rPr lang="en-GB" b="1" dirty="0">
                <a:latin typeface="Calibri" panose="020F0502020204030204" pitchFamily="34" charset="0"/>
                <a:ea typeface="Calibri" panose="020F0502020204030204" pitchFamily="34" charset="0"/>
                <a:cs typeface="Calibri" panose="020F0502020204030204" pitchFamily="34" charset="0"/>
              </a:rPr>
              <a:t>2 MINS (Slide 3)</a:t>
            </a:r>
          </a:p>
          <a:p>
            <a:pPr marL="263525" lvl="2" algn="l">
              <a:lnSpc>
                <a:spcPct val="105000"/>
              </a:lnSpc>
              <a:spcAft>
                <a:spcPts val="800"/>
              </a:spcAft>
            </a:pPr>
            <a:endParaRPr lang="en-GB" b="1" dirty="0">
              <a:latin typeface="Calibri" panose="020F0502020204030204" pitchFamily="34" charset="0"/>
              <a:ea typeface="Calibri" panose="020F0502020204030204" pitchFamily="34" charset="0"/>
              <a:cs typeface="Calibri" panose="020F0502020204030204" pitchFamily="34"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Arial" panose="020B0604020202020204" pitchFamily="34" charset="0"/>
              </a:rPr>
              <a:t>Explain that this lesson is a follow up to Safe Drive Stay Alive using Virtual Reality. Students are going to watch two Virtual Reality films, discuss them in pairs or groups and how our safety on the roads is determined by our choices: good choices lead to positive outcomes.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Arial" panose="020B0604020202020204" pitchFamily="34" charset="0"/>
              </a:rPr>
              <a:t>Aim of activity is to help students </a:t>
            </a:r>
            <a:r>
              <a:rPr lang="en-GB" sz="1800" b="1" dirty="0">
                <a:effectLst/>
                <a:latin typeface="Verdana" panose="020B0604030504040204" pitchFamily="34" charset="0"/>
                <a:ea typeface="Times New Roman" panose="02020603050405020304" pitchFamily="18" charset="0"/>
                <a:cs typeface="Arial" panose="020B0604020202020204" pitchFamily="34" charset="0"/>
              </a:rPr>
              <a:t>make good choices </a:t>
            </a:r>
            <a:r>
              <a:rPr lang="en-GB" sz="1800" dirty="0">
                <a:effectLst/>
                <a:latin typeface="Verdana" panose="020B0604030504040204" pitchFamily="34" charset="0"/>
                <a:ea typeface="Times New Roman" panose="02020603050405020304" pitchFamily="18" charset="0"/>
                <a:cs typeface="Arial" panose="020B0604020202020204" pitchFamily="34" charset="0"/>
              </a:rPr>
              <a:t>as drivers or passengers by equipping them with </a:t>
            </a:r>
            <a:r>
              <a:rPr lang="en-GB" sz="1800" b="1" dirty="0">
                <a:effectLst/>
                <a:latin typeface="Verdana" panose="020B0604030504040204" pitchFamily="34" charset="0"/>
                <a:ea typeface="Times New Roman" panose="02020603050405020304" pitchFamily="18" charset="0"/>
                <a:cs typeface="Arial" panose="020B0604020202020204" pitchFamily="34" charset="0"/>
              </a:rPr>
              <a:t>tools to feel empowered </a:t>
            </a:r>
            <a:r>
              <a:rPr lang="en-GB" sz="1800" dirty="0">
                <a:effectLst/>
                <a:latin typeface="Verdana" panose="020B0604030504040204" pitchFamily="34" charset="0"/>
                <a:ea typeface="Times New Roman" panose="02020603050405020304" pitchFamily="18" charset="0"/>
                <a:cs typeface="Arial" panose="020B0604020202020204" pitchFamily="34" charset="0"/>
              </a:rPr>
              <a:t>to do so.</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Arial" panose="020B0604020202020204" pitchFamily="34" charset="0"/>
              </a:rPr>
              <a:t>Go through stats on slide.</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Arial" panose="020B0604020202020204" pitchFamily="34" charset="0"/>
              </a:rPr>
              <a:t>Research has found that young drivers are more likely to take many of the most serious risks, including speeding, overtaking blind, driving on drugs, and not wearing seat belts. This is because the frontal lobe, the part of the brain that helps control impulses and emotions and assesses risk, is not fully developed until our mid-20s.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Arial" panose="020B0604020202020204" pitchFamily="34" charset="0"/>
              </a:rPr>
              <a:t>Young people also underestimate certain high-risk behaviours, </a:t>
            </a:r>
            <a:r>
              <a:rPr lang="en-GB" sz="1800" dirty="0" err="1">
                <a:effectLst/>
                <a:latin typeface="Verdana" panose="020B0604030504040204" pitchFamily="34" charset="0"/>
                <a:ea typeface="Times New Roman" panose="02020603050405020304" pitchFamily="18" charset="0"/>
                <a:cs typeface="Arial" panose="020B0604020202020204" pitchFamily="34" charset="0"/>
              </a:rPr>
              <a:t>e.g</a:t>
            </a:r>
            <a:r>
              <a:rPr lang="en-GB" sz="1800" dirty="0">
                <a:effectLst/>
                <a:latin typeface="Verdana" panose="020B0604030504040204" pitchFamily="34" charset="0"/>
                <a:ea typeface="Times New Roman" panose="02020603050405020304" pitchFamily="18" charset="0"/>
                <a:cs typeface="Arial" panose="020B0604020202020204" pitchFamily="34" charset="0"/>
              </a:rPr>
              <a:t> research shows that young drivers are less likely than older drivers to rate speeding as high risk.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Arial" panose="020B0604020202020204" pitchFamily="34" charset="0"/>
              </a:rPr>
              <a:t>From all the collision data and police investigations we can identify the four most common causes of injury and death in a road traffic collision.  Do you have any thoughts on what these might be? Note ideas from students.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Arial" panose="020B0604020202020204" pitchFamily="34" charset="0"/>
              </a:rPr>
              <a:t>We will look at the causes in a little more detail after the video we are about to watch.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634404-17EC-4C25-BEDE-6C5FC6695736}" type="slidenum">
              <a:rPr lang="en-GB" smtClean="0"/>
              <a:t>3</a:t>
            </a:fld>
            <a:endParaRPr lang="en-GB"/>
          </a:p>
        </p:txBody>
      </p:sp>
    </p:spTree>
    <p:extLst>
      <p:ext uri="{BB962C8B-B14F-4D97-AF65-F5344CB8AC3E}">
        <p14:creationId xmlns:p14="http://schemas.microsoft.com/office/powerpoint/2010/main" val="753133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 MIN (Slide 4)</a:t>
            </a:r>
          </a:p>
          <a:p>
            <a:endParaRPr lang="en-GB" dirty="0"/>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Arial" panose="020B0604020202020204" pitchFamily="34" charset="0"/>
              </a:rPr>
              <a:t>Unpinning this lesson are the UNSDGs. In 2015, 17 goals were agreed in a call to action to provide a model for </a:t>
            </a:r>
            <a:r>
              <a:rPr lang="en-GB" sz="1800" b="1" dirty="0">
                <a:effectLst/>
                <a:latin typeface="Verdana" panose="020B0604030504040204" pitchFamily="34" charset="0"/>
                <a:ea typeface="Times New Roman" panose="02020603050405020304" pitchFamily="18" charset="0"/>
                <a:cs typeface="Arial" panose="020B0604020202020204" pitchFamily="34" charset="0"/>
              </a:rPr>
              <a:t>peace</a:t>
            </a:r>
            <a:r>
              <a:rPr lang="en-GB" sz="1800" dirty="0">
                <a:effectLst/>
                <a:latin typeface="Verdana" panose="020B0604030504040204" pitchFamily="34" charset="0"/>
                <a:ea typeface="Times New Roman" panose="02020603050405020304" pitchFamily="18" charset="0"/>
                <a:cs typeface="Arial" panose="020B0604020202020204" pitchFamily="34" charset="0"/>
              </a:rPr>
              <a:t> and </a:t>
            </a:r>
            <a:r>
              <a:rPr lang="en-GB" sz="1800" b="1" dirty="0">
                <a:effectLst/>
                <a:latin typeface="Verdana" panose="020B0604030504040204" pitchFamily="34" charset="0"/>
                <a:ea typeface="Times New Roman" panose="02020603050405020304" pitchFamily="18" charset="0"/>
                <a:cs typeface="Arial" panose="020B0604020202020204" pitchFamily="34" charset="0"/>
              </a:rPr>
              <a:t>prosperity</a:t>
            </a:r>
            <a:r>
              <a:rPr lang="en-GB" sz="1800" dirty="0">
                <a:effectLst/>
                <a:latin typeface="Verdana" panose="020B0604030504040204" pitchFamily="34" charset="0"/>
                <a:ea typeface="Times New Roman" panose="02020603050405020304" pitchFamily="18" charset="0"/>
                <a:cs typeface="Arial" panose="020B0604020202020204" pitchFamily="34" charset="0"/>
              </a:rPr>
              <a:t> for </a:t>
            </a:r>
            <a:r>
              <a:rPr lang="en-GB" sz="1800" b="1" dirty="0">
                <a:effectLst/>
                <a:latin typeface="Verdana" panose="020B0604030504040204" pitchFamily="34" charset="0"/>
                <a:ea typeface="Times New Roman" panose="02020603050405020304" pitchFamily="18" charset="0"/>
                <a:cs typeface="Arial" panose="020B0604020202020204" pitchFamily="34" charset="0"/>
              </a:rPr>
              <a:t>people</a:t>
            </a:r>
            <a:r>
              <a:rPr lang="en-GB" sz="1800" dirty="0">
                <a:effectLst/>
                <a:latin typeface="Verdana" panose="020B0604030504040204" pitchFamily="34" charset="0"/>
                <a:ea typeface="Times New Roman" panose="02020603050405020304" pitchFamily="18" charset="0"/>
                <a:cs typeface="Arial" panose="020B0604020202020204" pitchFamily="34" charset="0"/>
              </a:rPr>
              <a:t> and the </a:t>
            </a:r>
            <a:r>
              <a:rPr lang="en-GB" sz="1800" b="1" dirty="0">
                <a:effectLst/>
                <a:latin typeface="Verdana" panose="020B0604030504040204" pitchFamily="34" charset="0"/>
                <a:ea typeface="Times New Roman" panose="02020603050405020304" pitchFamily="18" charset="0"/>
                <a:cs typeface="Arial" panose="020B0604020202020204" pitchFamily="34" charset="0"/>
              </a:rPr>
              <a:t>planet</a:t>
            </a:r>
            <a:r>
              <a:rPr lang="en-GB" sz="1800" dirty="0">
                <a:effectLst/>
                <a:latin typeface="Verdana" panose="020B0604030504040204" pitchFamily="34" charset="0"/>
                <a:ea typeface="Times New Roman" panose="02020603050405020304" pitchFamily="18" charset="0"/>
                <a:cs typeface="Arial" panose="020B0604020202020204" pitchFamily="34" charset="0"/>
              </a:rPr>
              <a:t> in global </a:t>
            </a:r>
            <a:r>
              <a:rPr lang="en-GB" sz="1800" b="1" dirty="0">
                <a:effectLst/>
                <a:latin typeface="Verdana" panose="020B0604030504040204" pitchFamily="34" charset="0"/>
                <a:ea typeface="Times New Roman" panose="02020603050405020304" pitchFamily="18" charset="0"/>
                <a:cs typeface="Arial" panose="020B0604020202020204" pitchFamily="34" charset="0"/>
              </a:rPr>
              <a:t>partnership</a:t>
            </a:r>
            <a:r>
              <a:rPr lang="en-GB" sz="1800" dirty="0">
                <a:effectLst/>
                <a:latin typeface="Verdana" panose="020B0604030504040204" pitchFamily="34" charset="0"/>
                <a:ea typeface="Times New Roman" panose="02020603050405020304" pitchFamily="18" charset="0"/>
                <a:cs typeface="Arial" panose="020B0604020202020204" pitchFamily="34" charset="0"/>
              </a:rPr>
              <a:t>. These are called Sustainable Development Goals.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Arial" panose="020B0604020202020204" pitchFamily="34" charset="0"/>
              </a:rPr>
              <a:t>Today we are working in partnership with Arval towards SDG 3, which is to help halve the number of global deaths and injuries from road traffic accidents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1634404-17EC-4C25-BEDE-6C5FC6695736}" type="slidenum">
              <a:rPr lang="en-GB" smtClean="0"/>
              <a:t>4</a:t>
            </a:fld>
            <a:endParaRPr lang="en-GB"/>
          </a:p>
        </p:txBody>
      </p:sp>
    </p:spTree>
    <p:extLst>
      <p:ext uri="{BB962C8B-B14F-4D97-AF65-F5344CB8AC3E}">
        <p14:creationId xmlns:p14="http://schemas.microsoft.com/office/powerpoint/2010/main" val="2756165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 MIN (Slide 5)</a:t>
            </a:r>
          </a:p>
          <a:p>
            <a:endParaRPr lang="en-GB" b="1" dirty="0"/>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Arial" panose="020B0604020202020204" pitchFamily="34" charset="0"/>
              </a:rPr>
              <a:t>Reiterate that getting your licence is amazing, exciting and gives you incredible freedom, however driving is one of the most dangerous things you will ever learn to do. Through every choice that is made as a driver or passenger, there is an outcome. Depending on how well or poorly (or indifferently) you make that decision, you are still responsible and accountable for the outcome - whether it was intentional or not.</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b="1" dirty="0"/>
          </a:p>
          <a:p>
            <a:endParaRPr lang="en-GB" b="1" dirty="0"/>
          </a:p>
        </p:txBody>
      </p:sp>
      <p:sp>
        <p:nvSpPr>
          <p:cNvPr id="4" name="Slide Number Placeholder 3"/>
          <p:cNvSpPr>
            <a:spLocks noGrp="1"/>
          </p:cNvSpPr>
          <p:nvPr>
            <p:ph type="sldNum" sz="quarter" idx="5"/>
          </p:nvPr>
        </p:nvSpPr>
        <p:spPr/>
        <p:txBody>
          <a:bodyPr/>
          <a:lstStyle/>
          <a:p>
            <a:fld id="{E1634404-17EC-4C25-BEDE-6C5FC6695736}" type="slidenum">
              <a:rPr lang="en-GB" smtClean="0"/>
              <a:t>5</a:t>
            </a:fld>
            <a:endParaRPr lang="en-GB"/>
          </a:p>
        </p:txBody>
      </p:sp>
    </p:spTree>
    <p:extLst>
      <p:ext uri="{BB962C8B-B14F-4D97-AF65-F5344CB8AC3E}">
        <p14:creationId xmlns:p14="http://schemas.microsoft.com/office/powerpoint/2010/main" val="1438032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lgn="l">
              <a:lnSpc>
                <a:spcPct val="105000"/>
              </a:lnSpc>
              <a:spcAft>
                <a:spcPts val="0"/>
              </a:spcAft>
              <a:buFont typeface="+mj-lt"/>
              <a:buNone/>
            </a:pPr>
            <a:r>
              <a:rPr lang="en-GB" b="1" dirty="0">
                <a:latin typeface="Calibri" panose="020F0502020204030204" pitchFamily="34" charset="0"/>
                <a:ea typeface="Calibri" panose="020F0502020204030204" pitchFamily="34" charset="0"/>
                <a:cs typeface="Calibri" panose="020F0502020204030204" pitchFamily="34" charset="0"/>
              </a:rPr>
              <a:t>2 MIN (Slide 6)</a:t>
            </a:r>
          </a:p>
          <a:p>
            <a:pPr marL="914400" lvl="2" indent="0" algn="l">
              <a:lnSpc>
                <a:spcPct val="105000"/>
              </a:lnSpc>
              <a:spcAft>
                <a:spcPts val="0"/>
              </a:spcAft>
              <a:buFont typeface="+mj-lt"/>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914400" lvl="2" indent="0" algn="l">
              <a:lnSpc>
                <a:spcPct val="105000"/>
              </a:lnSpc>
              <a:spcAft>
                <a:spcPts val="0"/>
              </a:spcAft>
              <a:buFont typeface="+mj-lt"/>
              <a:buNone/>
            </a:pPr>
            <a:r>
              <a:rPr lang="en-GB" dirty="0">
                <a:latin typeface="Calibri" panose="020F0502020204030204" pitchFamily="34" charset="0"/>
                <a:ea typeface="Calibri" panose="020F0502020204030204" pitchFamily="34" charset="0"/>
                <a:cs typeface="Calibri" panose="020F0502020204030204" pitchFamily="34" charset="0"/>
              </a:rPr>
              <a:t>You’re about to watch a 2 minute film. Before we do…</a:t>
            </a:r>
            <a:r>
              <a:rPr lang="en-GB" b="1" dirty="0">
                <a:latin typeface="Calibri" panose="020F0502020204030204" pitchFamily="34" charset="0"/>
                <a:ea typeface="Calibri" panose="020F0502020204030204" pitchFamily="34" charset="0"/>
                <a:cs typeface="Calibri" panose="020F0502020204030204" pitchFamily="34" charset="0"/>
              </a:rPr>
              <a:t>… Talk through slide…</a:t>
            </a:r>
          </a:p>
          <a:p>
            <a:pPr marL="914400" lvl="2" indent="0" algn="l">
              <a:lnSpc>
                <a:spcPct val="105000"/>
              </a:lnSpc>
              <a:spcAft>
                <a:spcPts val="0"/>
              </a:spcAft>
              <a:buFont typeface="+mj-lt"/>
              <a:buNone/>
            </a:pPr>
            <a:endParaRPr lang="en-GB" b="1" dirty="0">
              <a:latin typeface="Calibri" panose="020F0502020204030204" pitchFamily="34" charset="0"/>
              <a:ea typeface="Calibri" panose="020F0502020204030204" pitchFamily="34" charset="0"/>
              <a:cs typeface="Calibri" panose="020F0502020204030204" pitchFamily="34" charset="0"/>
            </a:endParaRPr>
          </a:p>
          <a:p>
            <a:pPr marL="914400" marR="0" lvl="2" indent="0" algn="l" defTabSz="914400" rtl="0" eaLnBrk="1" fontAlgn="auto" latinLnBrk="0" hangingPunct="1">
              <a:lnSpc>
                <a:spcPct val="105000"/>
              </a:lnSpc>
              <a:spcBef>
                <a:spcPts val="0"/>
              </a:spcBef>
              <a:spcAft>
                <a:spcPts val="0"/>
              </a:spcAft>
              <a:buClrTx/>
              <a:buSzTx/>
              <a:buFont typeface="+mj-lt"/>
              <a:buNone/>
              <a:tabLst/>
              <a:defRPr/>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STUDENTS TO WATCH 1</a:t>
            </a:r>
            <a:r>
              <a:rPr lang="en-GB" sz="1800" b="1" baseline="30000" dirty="0">
                <a:effectLst/>
                <a:latin typeface="Verdana" panose="020B0604030504040204" pitchFamily="34" charset="0"/>
                <a:ea typeface="Times New Roman" panose="02020603050405020304" pitchFamily="18" charset="0"/>
                <a:cs typeface="Times New Roman" panose="02020603050405020304" pitchFamily="18" charset="0"/>
              </a:rPr>
              <a:t>ST</a:t>
            </a: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 FILM</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914400" lvl="2" indent="0" algn="l">
              <a:lnSpc>
                <a:spcPct val="105000"/>
              </a:lnSpc>
              <a:spcAft>
                <a:spcPts val="0"/>
              </a:spcAft>
              <a:buFont typeface="+mj-lt"/>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1143000" lvl="2" indent="-228600" algn="l">
              <a:lnSpc>
                <a:spcPct val="105000"/>
              </a:lnSpc>
              <a:spcAft>
                <a:spcPts val="0"/>
              </a:spcAft>
              <a:buFont typeface="+mj-lt"/>
              <a:buAutoNum type="romanLcPeriod"/>
            </a:pPr>
            <a:endParaRPr lang="en-GB" dirty="0">
              <a:latin typeface="Calibri" panose="020F0502020204030204" pitchFamily="34" charset="0"/>
              <a:ea typeface="Calibri" panose="020F0502020204030204" pitchFamily="34" charset="0"/>
              <a:cs typeface="Calibri" panose="020F050202020403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E1634404-17EC-4C25-BEDE-6C5FC6695736}" type="slidenum">
              <a:rPr lang="en-GB" smtClean="0"/>
              <a:t>6</a:t>
            </a:fld>
            <a:endParaRPr lang="en-GB"/>
          </a:p>
        </p:txBody>
      </p:sp>
    </p:spTree>
    <p:extLst>
      <p:ext uri="{BB962C8B-B14F-4D97-AF65-F5344CB8AC3E}">
        <p14:creationId xmlns:p14="http://schemas.microsoft.com/office/powerpoint/2010/main" val="228799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 MINS (Slide 7)</a:t>
            </a:r>
          </a:p>
          <a:p>
            <a:endParaRPr lang="en-GB" b="1" dirty="0"/>
          </a:p>
          <a:p>
            <a:r>
              <a:rPr lang="en-GB" b="1" dirty="0"/>
              <a:t>Check welfare… go through questions</a:t>
            </a:r>
          </a:p>
          <a:p>
            <a:endParaRPr lang="en-GB" b="1" dirty="0"/>
          </a:p>
          <a:p>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(5 mins) </a:t>
            </a: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Facilitate discussion in pairs or groups</a:t>
            </a:r>
          </a:p>
          <a:p>
            <a:endParaRPr lang="en-GB" b="0" dirty="0"/>
          </a:p>
          <a:p>
            <a:endParaRPr lang="en-GB" dirty="0"/>
          </a:p>
          <a:p>
            <a:endParaRPr lang="en-GB" dirty="0"/>
          </a:p>
        </p:txBody>
      </p:sp>
      <p:sp>
        <p:nvSpPr>
          <p:cNvPr id="4" name="Slide Number Placeholder 3"/>
          <p:cNvSpPr>
            <a:spLocks noGrp="1"/>
          </p:cNvSpPr>
          <p:nvPr>
            <p:ph type="sldNum" sz="quarter" idx="5"/>
          </p:nvPr>
        </p:nvSpPr>
        <p:spPr/>
        <p:txBody>
          <a:bodyPr/>
          <a:lstStyle/>
          <a:p>
            <a:fld id="{E1634404-17EC-4C25-BEDE-6C5FC6695736}" type="slidenum">
              <a:rPr lang="en-GB" smtClean="0"/>
              <a:t>7</a:t>
            </a:fld>
            <a:endParaRPr lang="en-GB"/>
          </a:p>
        </p:txBody>
      </p:sp>
    </p:spTree>
    <p:extLst>
      <p:ext uri="{BB962C8B-B14F-4D97-AF65-F5344CB8AC3E}">
        <p14:creationId xmlns:p14="http://schemas.microsoft.com/office/powerpoint/2010/main" val="2963414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 MINS (Slide 8)</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Collect feedback: Students should have noted that seatbelts, use of mobile phone/distraction and speed were key factors causing the incident. </a:t>
            </a:r>
          </a:p>
          <a:p>
            <a:endParaRPr lang="en-GB" sz="1100" b="1" dirty="0">
              <a:latin typeface="Calibri" panose="020F0502020204030204" pitchFamily="34" charset="0"/>
              <a:ea typeface="Calibri" panose="020F0502020204030204" pitchFamily="34" charset="0"/>
              <a:cs typeface="Calibri" panose="020F0502020204030204" pitchFamily="34"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What could you have done as that passenger? </a:t>
            </a: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What could you have done as the driver? </a:t>
            </a: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Record ideas on flip chart/board.</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1634404-17EC-4C25-BEDE-6C5FC6695736}" type="slidenum">
              <a:rPr lang="en-GB" smtClean="0"/>
              <a:t>8</a:t>
            </a:fld>
            <a:endParaRPr lang="en-GB"/>
          </a:p>
        </p:txBody>
      </p:sp>
    </p:spTree>
    <p:extLst>
      <p:ext uri="{BB962C8B-B14F-4D97-AF65-F5344CB8AC3E}">
        <p14:creationId xmlns:p14="http://schemas.microsoft.com/office/powerpoint/2010/main" val="2084622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(6 mins)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The 4 most common causes of death or serious injury in a collision according to police investigation data are:</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(Select stats to read from each of the below)</a:t>
            </a:r>
          </a:p>
          <a:p>
            <a:pPr marL="342900" lvl="0" indent="-342900">
              <a:lnSpc>
                <a:spcPts val="1300"/>
              </a:lnSpc>
              <a:spcBef>
                <a:spcPts val="300"/>
              </a:spcBef>
              <a:spcAft>
                <a:spcPts val="300"/>
              </a:spcAft>
              <a:buFont typeface="+mj-lt"/>
              <a:buAutoNum type="arabicPeriod"/>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Not wearing seatbelts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spcBef>
                <a:spcPts val="300"/>
              </a:spcBef>
              <a:spcAft>
                <a:spcPts val="300"/>
              </a:spcAft>
              <a:buFont typeface="Symbol" panose="05050102010706020507" pitchFamily="18" charset="2"/>
              <a:buChar char=""/>
            </a:pPr>
            <a:r>
              <a:rPr lang="en-GB" sz="1800" dirty="0">
                <a:solidFill>
                  <a:srgbClr val="212121"/>
                </a:solidFill>
                <a:effectLst/>
                <a:latin typeface="Verdana" panose="020B0604030504040204" pitchFamily="34" charset="0"/>
                <a:ea typeface="Times New Roman" panose="02020603050405020304" pitchFamily="18" charset="0"/>
                <a:cs typeface="Calibri" panose="020F0502020204030204" pitchFamily="34" charset="0"/>
              </a:rPr>
              <a:t>95% of people wear a seat belt in the car, but 25% of all fatalities on our roads are people who weren’t wearing theirs.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spcBef>
                <a:spcPts val="300"/>
              </a:spcBef>
              <a:spcAft>
                <a:spcPts val="300"/>
              </a:spcAft>
              <a:buFont typeface="Symbol" panose="05050102010706020507" pitchFamily="18" charset="2"/>
              <a:buChar char=""/>
            </a:pPr>
            <a:r>
              <a:rPr lang="en-GB" sz="1800" dirty="0">
                <a:solidFill>
                  <a:srgbClr val="212121"/>
                </a:solidFill>
                <a:effectLst/>
                <a:latin typeface="Verdana" panose="020B0604030504040204" pitchFamily="34" charset="0"/>
                <a:ea typeface="Times New Roman" panose="02020603050405020304" pitchFamily="18" charset="0"/>
                <a:cs typeface="Calibri" panose="020F0502020204030204" pitchFamily="34" charset="0"/>
              </a:rPr>
              <a:t>The age group least likely to wear one are 17-24 year olds who are travelling with their peers and going on short journeys.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spcBef>
                <a:spcPts val="300"/>
              </a:spcBef>
              <a:spcAft>
                <a:spcPts val="300"/>
              </a:spcAft>
              <a:buFont typeface="Symbol" panose="05050102010706020507" pitchFamily="18" charset="2"/>
              <a:buChar char=""/>
            </a:pPr>
            <a:r>
              <a:rPr lang="en-GB" sz="1800" dirty="0">
                <a:solidFill>
                  <a:srgbClr val="212121"/>
                </a:solidFill>
                <a:effectLst/>
                <a:latin typeface="Verdana" panose="020B0604030504040204" pitchFamily="34" charset="0"/>
                <a:ea typeface="Times New Roman" panose="02020603050405020304" pitchFamily="18" charset="0"/>
                <a:cs typeface="Calibri" panose="020F0502020204030204" pitchFamily="34" charset="0"/>
              </a:rPr>
              <a:t>As 1 in 3 crashes happen within a mile of the driver’s home, even on short journeys, seat belts are essential.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spcBef>
                <a:spcPts val="300"/>
              </a:spcBef>
              <a:spcAft>
                <a:spcPts val="300"/>
              </a:spcAft>
              <a:buFont typeface="Symbol" panose="05050102010706020507" pitchFamily="18" charset="2"/>
              <a:buChar char=""/>
            </a:pPr>
            <a:r>
              <a:rPr lang="en-GB" sz="1800" dirty="0">
                <a:solidFill>
                  <a:srgbClr val="212121"/>
                </a:solidFill>
                <a:effectLst/>
                <a:latin typeface="Verdana" panose="020B0604030504040204" pitchFamily="34" charset="0"/>
                <a:ea typeface="Times New Roman" panose="02020603050405020304" pitchFamily="18" charset="0"/>
                <a:cs typeface="Calibri" panose="020F0502020204030204" pitchFamily="34" charset="0"/>
              </a:rPr>
              <a:t>Since their invention, seat belts are estimated to have saved over 1 million lives worldwide.</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spcBef>
                <a:spcPts val="300"/>
              </a:spcBef>
              <a:spcAft>
                <a:spcPts val="300"/>
              </a:spcAft>
              <a:buFont typeface="+mj-lt"/>
              <a:buAutoNum type="arabicPeriod"/>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Speed</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spcBef>
                <a:spcPts val="300"/>
              </a:spcBef>
              <a:spcAft>
                <a:spcPts val="300"/>
              </a:spcAft>
              <a:buFont typeface="Symbol" panose="05050102010706020507" pitchFamily="18" charset="2"/>
              <a:buChar char=""/>
            </a:pPr>
            <a:r>
              <a:rPr lang="en-GB" sz="1800" dirty="0">
                <a:effectLst/>
                <a:latin typeface="Verdana" panose="020B0604030504040204" pitchFamily="34" charset="0"/>
                <a:ea typeface="Times New Roman" panose="02020603050405020304" pitchFamily="18" charset="0"/>
                <a:cs typeface="Calibri" panose="020F0502020204030204" pitchFamily="34" charset="0"/>
              </a:rPr>
              <a:t>Speed is a factor in every collision on the road. Regardless of any other factors or who is at fault, the speed you are travelling at will affect the severity of any collision.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spcBef>
                <a:spcPts val="300"/>
              </a:spcBef>
              <a:spcAft>
                <a:spcPts val="300"/>
              </a:spcAft>
              <a:buFont typeface="Symbol" panose="05050102010706020507" pitchFamily="18" charset="2"/>
              <a:buChar char=""/>
            </a:pPr>
            <a:r>
              <a:rPr lang="en-GB" sz="1800" dirty="0">
                <a:effectLst/>
                <a:latin typeface="Verdana" panose="020B0604030504040204" pitchFamily="34" charset="0"/>
                <a:ea typeface="Times New Roman" panose="02020603050405020304" pitchFamily="18" charset="0"/>
                <a:cs typeface="Calibri" panose="020F0502020204030204" pitchFamily="34" charset="0"/>
              </a:rPr>
              <a:t>An average speed reduction of just 1mph reduces crash frequency by 5%.</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spcBef>
                <a:spcPts val="300"/>
              </a:spcBef>
              <a:spcAft>
                <a:spcPts val="300"/>
              </a:spcAft>
              <a:buFont typeface="Symbol" panose="05050102010706020507" pitchFamily="18" charset="2"/>
              <a:buChar char=""/>
            </a:pPr>
            <a:r>
              <a:rPr lang="en-GB" sz="1800" dirty="0">
                <a:effectLst/>
                <a:latin typeface="Verdana" panose="020B0604030504040204" pitchFamily="34" charset="0"/>
                <a:ea typeface="Times New Roman" panose="02020603050405020304" pitchFamily="18" charset="0"/>
                <a:cs typeface="Calibri" panose="020F0502020204030204" pitchFamily="34" charset="0"/>
              </a:rPr>
              <a:t>A crash at 30mph has twice as much energy and destructive potential as a crash at 20mph.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spcBef>
                <a:spcPts val="300"/>
              </a:spcBef>
              <a:spcAft>
                <a:spcPts val="300"/>
              </a:spcAft>
              <a:buFont typeface="Symbol" panose="05050102010706020507" pitchFamily="18" charset="2"/>
              <a:buChar char=""/>
            </a:pPr>
            <a:r>
              <a:rPr lang="en-GB" sz="1800" dirty="0">
                <a:solidFill>
                  <a:srgbClr val="282828"/>
                </a:solidFill>
                <a:effectLst/>
                <a:latin typeface="Verdana" panose="020B0604030504040204" pitchFamily="34" charset="0"/>
                <a:ea typeface="Times New Roman" panose="02020603050405020304" pitchFamily="18" charset="0"/>
                <a:cs typeface="Calibri" panose="020F0502020204030204" pitchFamily="34" charset="0"/>
              </a:rPr>
              <a:t>A pedestrian hit at 30mph has a 1 in 5 chance of being killed. This rises to a 1 in 3 chance if they are hit at 35mph.</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spcBef>
                <a:spcPts val="300"/>
              </a:spcBef>
              <a:spcAft>
                <a:spcPts val="300"/>
              </a:spcAft>
              <a:buFont typeface="Symbol" panose="05050102010706020507" pitchFamily="18" charset="2"/>
              <a:buChar char=""/>
            </a:pPr>
            <a:r>
              <a:rPr lang="en-GB" sz="1800" dirty="0">
                <a:solidFill>
                  <a:srgbClr val="282828"/>
                </a:solidFill>
                <a:effectLst/>
                <a:latin typeface="Verdana" panose="020B0604030504040204" pitchFamily="34" charset="0"/>
                <a:ea typeface="Times New Roman" panose="02020603050405020304" pitchFamily="18" charset="0"/>
                <a:cs typeface="Calibri" panose="020F0502020204030204" pitchFamily="34" charset="0"/>
              </a:rPr>
              <a:t>A vehicle travelling at 20mph would stop in time to avoid a child running out three car-lengths in front. The same vehicle travelling at 25mph would not be able to stop in time, and would hit the child at 18mph. This is roughly the same impact as a child falling from an upstairs window.</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3. Distractions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spcBef>
                <a:spcPts val="300"/>
              </a:spcBef>
              <a:spcAft>
                <a:spcPts val="300"/>
              </a:spcAft>
              <a:buFont typeface="Symbol" panose="05050102010706020507" pitchFamily="18" charset="2"/>
              <a:buChar char=""/>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Research shows that using a hands-free system, impairs drivers as much as the use of a handheld phone, as the main danger arises from the distraction of the call, rather than from holding the device. </a:t>
            </a:r>
          </a:p>
          <a:p>
            <a:pPr marL="342900" lvl="0" indent="-342900">
              <a:lnSpc>
                <a:spcPts val="1300"/>
              </a:lnSpc>
              <a:spcBef>
                <a:spcPts val="300"/>
              </a:spcBef>
              <a:spcAft>
                <a:spcPts val="300"/>
              </a:spcAft>
              <a:buFont typeface="Symbol" panose="05050102010706020507" pitchFamily="18" charset="2"/>
              <a:buChar char=""/>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The crash risk when using a mobile can be greater than someone who is driving drunk.</a:t>
            </a:r>
          </a:p>
          <a:p>
            <a:pPr marL="342900" lvl="0" indent="-342900">
              <a:lnSpc>
                <a:spcPts val="1300"/>
              </a:lnSpc>
              <a:spcBef>
                <a:spcPts val="300"/>
              </a:spcBef>
              <a:spcAft>
                <a:spcPts val="300"/>
              </a:spcAft>
              <a:buFont typeface="Symbol" panose="05050102010706020507" pitchFamily="18" charset="2"/>
              <a:buChar char=""/>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Our reliance on our mobile phones and apps has meant that, even though driving can be a small percentage of our day, many of us find it hard to leave these devices alone while at the wheel!</a:t>
            </a:r>
          </a:p>
          <a:p>
            <a:pPr marL="342900" lvl="0" indent="-342900">
              <a:lnSpc>
                <a:spcPts val="1300"/>
              </a:lnSpc>
              <a:spcBef>
                <a:spcPts val="300"/>
              </a:spcBef>
              <a:spcAft>
                <a:spcPts val="300"/>
              </a:spcAft>
              <a:buFont typeface="Symbol" panose="05050102010706020507" pitchFamily="18" charset="2"/>
              <a:buChar char=""/>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You can be the best driver in the world but circumstances out of your control can change in a split second… someone stepping out in to the road, an animal running out in front of you, an oncoming driver being distracted and heading towards you, a tyre blowing or adverse weather etc. It’s important that your attention is on the road at all times.</a:t>
            </a: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4. Can you identify the last one? (confirm drink and/or drugs)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buFont typeface="Symbol" panose="05050102010706020507" pitchFamily="18" charset="2"/>
              <a:buChar char=""/>
            </a:pPr>
            <a:r>
              <a:rPr lang="en-GB" sz="1800" dirty="0">
                <a:solidFill>
                  <a:srgbClr val="212121"/>
                </a:solidFill>
                <a:effectLst/>
                <a:latin typeface="Verdana" panose="020B0604030504040204" pitchFamily="34" charset="0"/>
                <a:ea typeface="Times New Roman" panose="02020603050405020304" pitchFamily="18" charset="0"/>
                <a:cs typeface="Calibri" panose="020F0502020204030204" pitchFamily="34" charset="0"/>
              </a:rPr>
              <a:t>35% of people failing a breathalyser test last year were aged 17-24 years old. </a:t>
            </a:r>
            <a:endParaRPr lang="en-GB" sz="1800" dirty="0">
              <a:solidFill>
                <a:srgbClr val="212121"/>
              </a:solidFill>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buFont typeface="Symbol" panose="05050102010706020507" pitchFamily="18" charset="2"/>
              <a:buChar char=""/>
            </a:pPr>
            <a:r>
              <a:rPr lang="en-GB" sz="1800" dirty="0">
                <a:solidFill>
                  <a:srgbClr val="212121"/>
                </a:solidFill>
                <a:effectLst/>
                <a:latin typeface="Verdana" panose="020B0604030504040204" pitchFamily="34" charset="0"/>
                <a:ea typeface="Times New Roman" panose="02020603050405020304" pitchFamily="18" charset="0"/>
                <a:cs typeface="Calibri" panose="020F0502020204030204" pitchFamily="34" charset="0"/>
              </a:rPr>
              <a:t>Most people know not to drive after a heavy drinking session but would perhaps think it’s ok to have ‘just one'. Although in England and Wales you can legally drive if you have under 80mg of alcohol per 100ml blood, this is impossible for someone to judge. It depends on age, metabolism, and other unpredictable factors.</a:t>
            </a:r>
            <a:endParaRPr lang="en-GB" sz="1800" dirty="0">
              <a:solidFill>
                <a:srgbClr val="212121"/>
              </a:solidFill>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buFont typeface="Symbol" panose="05050102010706020507" pitchFamily="18" charset="2"/>
              <a:buChar char=""/>
            </a:pPr>
            <a:r>
              <a:rPr lang="en-GB" sz="1800" dirty="0">
                <a:solidFill>
                  <a:srgbClr val="212121"/>
                </a:solidFill>
                <a:effectLst/>
                <a:latin typeface="Verdana" panose="020B0604030504040204" pitchFamily="34" charset="0"/>
                <a:ea typeface="Times New Roman" panose="02020603050405020304" pitchFamily="18" charset="0"/>
                <a:cs typeface="Calibri" panose="020F0502020204030204" pitchFamily="34" charset="0"/>
              </a:rPr>
              <a:t>Generally, young people will be affected more by alcohol, so no amount of alcohol is ‘safe’ to drink before driving. </a:t>
            </a:r>
            <a:endParaRPr lang="en-GB" sz="1800" dirty="0">
              <a:solidFill>
                <a:srgbClr val="212121"/>
              </a:solidFill>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buFont typeface="Symbol" panose="05050102010706020507" pitchFamily="18" charset="2"/>
              <a:buChar char=""/>
            </a:pPr>
            <a:r>
              <a:rPr lang="en-GB" sz="1800" dirty="0">
                <a:solidFill>
                  <a:srgbClr val="212121"/>
                </a:solidFill>
                <a:effectLst/>
                <a:latin typeface="Verdana" panose="020B0604030504040204" pitchFamily="34" charset="0"/>
                <a:ea typeface="Times New Roman" panose="02020603050405020304" pitchFamily="18" charset="0"/>
                <a:cs typeface="Calibri" panose="020F0502020204030204" pitchFamily="34" charset="0"/>
              </a:rPr>
              <a:t>Alcohol and drugs stay in your system for far longer than most people realise and the effects of these continue for hours, even into the next day. </a:t>
            </a:r>
            <a:endParaRPr lang="en-GB" sz="1800" dirty="0">
              <a:solidFill>
                <a:srgbClr val="212121"/>
              </a:solidFill>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buFont typeface="Symbol" panose="05050102010706020507" pitchFamily="18" charset="2"/>
              <a:buChar char=""/>
            </a:pPr>
            <a:r>
              <a:rPr lang="en-GB" sz="1800" dirty="0">
                <a:solidFill>
                  <a:srgbClr val="212121"/>
                </a:solidFill>
                <a:effectLst/>
                <a:latin typeface="Verdana" panose="020B0604030504040204" pitchFamily="34" charset="0"/>
                <a:ea typeface="Times New Roman" panose="02020603050405020304" pitchFamily="18" charset="0"/>
                <a:cs typeface="Calibri" panose="020F0502020204030204" pitchFamily="34" charset="0"/>
              </a:rPr>
              <a:t>Check any medications you take to see if they cause drowsiness – your prescription should say, and if in doubt, ask your doctor or pharmacist. </a:t>
            </a:r>
            <a:endParaRPr lang="en-GB" sz="1800" dirty="0">
              <a:solidFill>
                <a:srgbClr val="212121"/>
              </a:solidFill>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buFont typeface="Symbol" panose="05050102010706020507" pitchFamily="18" charset="2"/>
              <a:buChar char=""/>
            </a:pPr>
            <a:r>
              <a:rPr lang="en-GB" sz="1800" dirty="0">
                <a:solidFill>
                  <a:srgbClr val="212121"/>
                </a:solidFill>
                <a:effectLst/>
                <a:latin typeface="Verdana" panose="020B0604030504040204" pitchFamily="34" charset="0"/>
                <a:ea typeface="Times New Roman" panose="02020603050405020304" pitchFamily="18" charset="0"/>
                <a:cs typeface="Calibri" panose="020F0502020204030204" pitchFamily="34" charset="0"/>
              </a:rPr>
              <a:t>As there is no way of knowing the true strength of any recreational drug that is taken, it is impossible to judge how soon someone would be able to drive after taking drugs. What we do know is that recreational drugs impair the parts of the brain that are used during driving such as vision, perception of speed and space, as well as reaction times. </a:t>
            </a:r>
            <a:endParaRPr lang="en-GB" sz="1800" dirty="0">
              <a:solidFill>
                <a:srgbClr val="212121"/>
              </a:solidFill>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buFont typeface="Symbol" panose="05050102010706020507" pitchFamily="18" charset="2"/>
              <a:buChar char=""/>
            </a:pPr>
            <a:r>
              <a:rPr lang="en-GB" sz="1800" dirty="0">
                <a:solidFill>
                  <a:srgbClr val="212121"/>
                </a:solidFill>
                <a:effectLst/>
                <a:latin typeface="Verdana" panose="020B0604030504040204" pitchFamily="34" charset="0"/>
                <a:ea typeface="Times New Roman" panose="02020603050405020304" pitchFamily="18" charset="0"/>
                <a:cs typeface="Calibri" panose="020F0502020204030204" pitchFamily="34" charset="0"/>
              </a:rPr>
              <a:t>Both alcohol and drugs can slow down reaction times by 25% - that will make a huge difference to stopping times.</a:t>
            </a:r>
            <a:endParaRPr lang="en-GB" sz="1800" dirty="0">
              <a:solidFill>
                <a:srgbClr val="212121"/>
              </a:solidFill>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buFont typeface="Symbol" panose="05050102010706020507" pitchFamily="18" charset="2"/>
              <a:buChar char=""/>
            </a:pPr>
            <a:r>
              <a:rPr lang="en-GB" sz="1800" b="0" dirty="0">
                <a:solidFill>
                  <a:srgbClr val="212121"/>
                </a:solidFill>
                <a:effectLst/>
                <a:latin typeface="Verdana" panose="020B0604030504040204" pitchFamily="34" charset="0"/>
                <a:ea typeface="Times New Roman" panose="02020603050405020304" pitchFamily="18" charset="0"/>
                <a:cs typeface="Calibri" panose="020F0502020204030204" pitchFamily="34" charset="0"/>
              </a:rPr>
              <a:t>You can be tested for both alcohol and drugs at the side of the road - they carry the same penalties (an unlimited fine, a driving ban, or in the worst cases, a prison sentence).</a:t>
            </a:r>
            <a:endParaRPr lang="en-GB" sz="1800" dirty="0">
              <a:solidFill>
                <a:srgbClr val="212121"/>
              </a:solidFill>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300"/>
              </a:lnSpc>
              <a:buFont typeface="Symbol" panose="05050102010706020507" pitchFamily="18" charset="2"/>
              <a:buChar char=""/>
            </a:pPr>
            <a:r>
              <a:rPr lang="en-GB" sz="1800" b="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More people were arrested for drug driving than drink driving last year. Cocaine and cannabis are the drugs most commonly detected.</a:t>
            </a:r>
          </a:p>
          <a:p>
            <a:pPr marL="0" lvl="0" indent="0">
              <a:lnSpc>
                <a:spcPts val="1300"/>
              </a:lnSpc>
              <a:buFont typeface="Symbol" panose="05050102010706020507" pitchFamily="18" charset="2"/>
              <a:buNone/>
            </a:pPr>
            <a:endParaRPr lang="en-GB" sz="1800" dirty="0">
              <a:solidFill>
                <a:srgbClr val="212121"/>
              </a:solidFill>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What are your thoughts on having a drink and driving - We know that there are legal limits but is it acceptable at all?</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What would you do if you suspected your lift was under the influence of drink or drugs? (allow for discussion)</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300"/>
              </a:lnSpc>
              <a:spcBef>
                <a:spcPts val="300"/>
              </a:spcBef>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Has anyone been in this position? What did they do?</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800" dirty="0">
                <a:effectLst/>
                <a:latin typeface="Verdana" panose="020B0604030504040204" pitchFamily="34" charset="0"/>
                <a:ea typeface="Times New Roman" panose="02020603050405020304" pitchFamily="18" charset="0"/>
                <a:cs typeface="Times New Roman" panose="02020603050405020304" pitchFamily="18" charset="0"/>
              </a:rPr>
              <a:t>Again – it’s your choice but when you make good choices it will lead to positive outcomes.</a:t>
            </a:r>
            <a:endParaRPr lang="en-GB" b="0" dirty="0"/>
          </a:p>
          <a:p>
            <a:pPr marL="0" indent="0">
              <a:buNone/>
            </a:pPr>
            <a:endParaRPr lang="en-GB" b="0" dirty="0"/>
          </a:p>
          <a:p>
            <a:pPr marL="0" indent="0">
              <a:buNone/>
            </a:pPr>
            <a:endParaRPr lang="en-GB" b="0" dirty="0"/>
          </a:p>
        </p:txBody>
      </p:sp>
      <p:sp>
        <p:nvSpPr>
          <p:cNvPr id="4" name="Slide Number Placeholder 3"/>
          <p:cNvSpPr>
            <a:spLocks noGrp="1"/>
          </p:cNvSpPr>
          <p:nvPr>
            <p:ph type="sldNum" sz="quarter" idx="5"/>
          </p:nvPr>
        </p:nvSpPr>
        <p:spPr/>
        <p:txBody>
          <a:bodyPr/>
          <a:lstStyle/>
          <a:p>
            <a:fld id="{E1634404-17EC-4C25-BEDE-6C5FC6695736}" type="slidenum">
              <a:rPr lang="en-GB" smtClean="0"/>
              <a:t>9</a:t>
            </a:fld>
            <a:endParaRPr lang="en-GB"/>
          </a:p>
        </p:txBody>
      </p:sp>
    </p:spTree>
    <p:extLst>
      <p:ext uri="{BB962C8B-B14F-4D97-AF65-F5344CB8AC3E}">
        <p14:creationId xmlns:p14="http://schemas.microsoft.com/office/powerpoint/2010/main" val="2884328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76ED5-10A3-4C09-BED4-E8DD04B637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D755153-0CB7-4E7F-AC6B-12646F1C7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45540A-5F39-4831-93A5-78A022676BF6}"/>
              </a:ext>
            </a:extLst>
          </p:cNvPr>
          <p:cNvSpPr>
            <a:spLocks noGrp="1"/>
          </p:cNvSpPr>
          <p:nvPr>
            <p:ph type="dt" sz="half" idx="10"/>
          </p:nvPr>
        </p:nvSpPr>
        <p:spPr/>
        <p:txBody>
          <a:bodyPr/>
          <a:lstStyle/>
          <a:p>
            <a:fld id="{37AD415B-82A7-4C52-B2B8-1518F6FCB44E}" type="datetimeFigureOut">
              <a:rPr lang="en-GB" smtClean="0"/>
              <a:t>27/02/2024</a:t>
            </a:fld>
            <a:endParaRPr lang="en-GB"/>
          </a:p>
        </p:txBody>
      </p:sp>
      <p:sp>
        <p:nvSpPr>
          <p:cNvPr id="5" name="Footer Placeholder 4">
            <a:extLst>
              <a:ext uri="{FF2B5EF4-FFF2-40B4-BE49-F238E27FC236}">
                <a16:creationId xmlns:a16="http://schemas.microsoft.com/office/drawing/2014/main" id="{C66FEA2D-76AE-4E91-B8D8-6B9322774C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2ED899-1242-4E38-94EF-843AEDB82378}"/>
              </a:ext>
            </a:extLst>
          </p:cNvPr>
          <p:cNvSpPr>
            <a:spLocks noGrp="1"/>
          </p:cNvSpPr>
          <p:nvPr>
            <p:ph type="sldNum" sz="quarter" idx="12"/>
          </p:nvPr>
        </p:nvSpPr>
        <p:spPr/>
        <p:txBody>
          <a:bodyPr/>
          <a:lstStyle/>
          <a:p>
            <a:fld id="{C8CF1488-E278-44A4-9F95-BC8D07E5FD2A}" type="slidenum">
              <a:rPr lang="en-GB" smtClean="0"/>
              <a:t>‹#›</a:t>
            </a:fld>
            <a:endParaRPr lang="en-GB"/>
          </a:p>
        </p:txBody>
      </p:sp>
    </p:spTree>
    <p:extLst>
      <p:ext uri="{BB962C8B-B14F-4D97-AF65-F5344CB8AC3E}">
        <p14:creationId xmlns:p14="http://schemas.microsoft.com/office/powerpoint/2010/main" val="1608189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2AD5-A93C-4125-80A0-B008AF190C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4B0B7D-296C-4B6C-94EC-6E8E50658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F07188-867E-48A0-9EAF-787938326920}"/>
              </a:ext>
            </a:extLst>
          </p:cNvPr>
          <p:cNvSpPr>
            <a:spLocks noGrp="1"/>
          </p:cNvSpPr>
          <p:nvPr>
            <p:ph type="dt" sz="half" idx="10"/>
          </p:nvPr>
        </p:nvSpPr>
        <p:spPr/>
        <p:txBody>
          <a:bodyPr/>
          <a:lstStyle/>
          <a:p>
            <a:fld id="{37AD415B-82A7-4C52-B2B8-1518F6FCB44E}" type="datetimeFigureOut">
              <a:rPr lang="en-GB" smtClean="0"/>
              <a:t>27/02/2024</a:t>
            </a:fld>
            <a:endParaRPr lang="en-GB"/>
          </a:p>
        </p:txBody>
      </p:sp>
      <p:sp>
        <p:nvSpPr>
          <p:cNvPr id="5" name="Footer Placeholder 4">
            <a:extLst>
              <a:ext uri="{FF2B5EF4-FFF2-40B4-BE49-F238E27FC236}">
                <a16:creationId xmlns:a16="http://schemas.microsoft.com/office/drawing/2014/main" id="{E14EB8A7-FC14-4E5E-B85E-FF6242F17C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896064-F84E-4902-87E2-8C25194CF485}"/>
              </a:ext>
            </a:extLst>
          </p:cNvPr>
          <p:cNvSpPr>
            <a:spLocks noGrp="1"/>
          </p:cNvSpPr>
          <p:nvPr>
            <p:ph type="sldNum" sz="quarter" idx="12"/>
          </p:nvPr>
        </p:nvSpPr>
        <p:spPr/>
        <p:txBody>
          <a:bodyPr/>
          <a:lstStyle/>
          <a:p>
            <a:fld id="{C8CF1488-E278-44A4-9F95-BC8D07E5FD2A}" type="slidenum">
              <a:rPr lang="en-GB" smtClean="0"/>
              <a:t>‹#›</a:t>
            </a:fld>
            <a:endParaRPr lang="en-GB"/>
          </a:p>
        </p:txBody>
      </p:sp>
    </p:spTree>
    <p:extLst>
      <p:ext uri="{BB962C8B-B14F-4D97-AF65-F5344CB8AC3E}">
        <p14:creationId xmlns:p14="http://schemas.microsoft.com/office/powerpoint/2010/main" val="127155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49D19F-5270-4EC7-BA1A-A186F98F32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5C7855-F477-4089-BB4E-E6318674DA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CE7E29-E617-4811-A953-8877ED72CA2C}"/>
              </a:ext>
            </a:extLst>
          </p:cNvPr>
          <p:cNvSpPr>
            <a:spLocks noGrp="1"/>
          </p:cNvSpPr>
          <p:nvPr>
            <p:ph type="dt" sz="half" idx="10"/>
          </p:nvPr>
        </p:nvSpPr>
        <p:spPr/>
        <p:txBody>
          <a:bodyPr/>
          <a:lstStyle/>
          <a:p>
            <a:fld id="{37AD415B-82A7-4C52-B2B8-1518F6FCB44E}" type="datetimeFigureOut">
              <a:rPr lang="en-GB" smtClean="0"/>
              <a:t>27/02/2024</a:t>
            </a:fld>
            <a:endParaRPr lang="en-GB"/>
          </a:p>
        </p:txBody>
      </p:sp>
      <p:sp>
        <p:nvSpPr>
          <p:cNvPr id="5" name="Footer Placeholder 4">
            <a:extLst>
              <a:ext uri="{FF2B5EF4-FFF2-40B4-BE49-F238E27FC236}">
                <a16:creationId xmlns:a16="http://schemas.microsoft.com/office/drawing/2014/main" id="{A1097BAE-B0B5-4F2D-A961-9539542DEF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3905E6-8334-4517-9F7D-A1656F2EFBF5}"/>
              </a:ext>
            </a:extLst>
          </p:cNvPr>
          <p:cNvSpPr>
            <a:spLocks noGrp="1"/>
          </p:cNvSpPr>
          <p:nvPr>
            <p:ph type="sldNum" sz="quarter" idx="12"/>
          </p:nvPr>
        </p:nvSpPr>
        <p:spPr/>
        <p:txBody>
          <a:bodyPr/>
          <a:lstStyle/>
          <a:p>
            <a:fld id="{C8CF1488-E278-44A4-9F95-BC8D07E5FD2A}" type="slidenum">
              <a:rPr lang="en-GB" smtClean="0"/>
              <a:t>‹#›</a:t>
            </a:fld>
            <a:endParaRPr lang="en-GB"/>
          </a:p>
        </p:txBody>
      </p:sp>
    </p:spTree>
    <p:extLst>
      <p:ext uri="{BB962C8B-B14F-4D97-AF65-F5344CB8AC3E}">
        <p14:creationId xmlns:p14="http://schemas.microsoft.com/office/powerpoint/2010/main" val="4019612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6174-1B7E-4CBD-9A3E-BFF0F05E24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A1A1C7B-CE90-4720-91F5-278E1024E5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131189-B298-4CF8-A14A-64ABA4D45EAB}"/>
              </a:ext>
            </a:extLst>
          </p:cNvPr>
          <p:cNvSpPr>
            <a:spLocks noGrp="1"/>
          </p:cNvSpPr>
          <p:nvPr>
            <p:ph type="dt" sz="half" idx="10"/>
          </p:nvPr>
        </p:nvSpPr>
        <p:spPr/>
        <p:txBody>
          <a:bodyPr/>
          <a:lstStyle/>
          <a:p>
            <a:fld id="{37AD415B-82A7-4C52-B2B8-1518F6FCB44E}" type="datetimeFigureOut">
              <a:rPr lang="en-GB" smtClean="0"/>
              <a:t>27/02/2024</a:t>
            </a:fld>
            <a:endParaRPr lang="en-GB"/>
          </a:p>
        </p:txBody>
      </p:sp>
      <p:sp>
        <p:nvSpPr>
          <p:cNvPr id="5" name="Footer Placeholder 4">
            <a:extLst>
              <a:ext uri="{FF2B5EF4-FFF2-40B4-BE49-F238E27FC236}">
                <a16:creationId xmlns:a16="http://schemas.microsoft.com/office/drawing/2014/main" id="{EA7659B7-5A1B-41EE-83E9-A0EF449445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A8B35C-F39B-46B1-9941-BE6FB9CAF2E8}"/>
              </a:ext>
            </a:extLst>
          </p:cNvPr>
          <p:cNvSpPr>
            <a:spLocks noGrp="1"/>
          </p:cNvSpPr>
          <p:nvPr>
            <p:ph type="sldNum" sz="quarter" idx="12"/>
          </p:nvPr>
        </p:nvSpPr>
        <p:spPr/>
        <p:txBody>
          <a:bodyPr/>
          <a:lstStyle/>
          <a:p>
            <a:fld id="{C8CF1488-E278-44A4-9F95-BC8D07E5FD2A}" type="slidenum">
              <a:rPr lang="en-GB" smtClean="0"/>
              <a:t>‹#›</a:t>
            </a:fld>
            <a:endParaRPr lang="en-GB"/>
          </a:p>
        </p:txBody>
      </p:sp>
    </p:spTree>
    <p:extLst>
      <p:ext uri="{BB962C8B-B14F-4D97-AF65-F5344CB8AC3E}">
        <p14:creationId xmlns:p14="http://schemas.microsoft.com/office/powerpoint/2010/main" val="299622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54025-FE82-4874-80E4-A95B5BA411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7AB550A-E846-4A4C-9000-BD6628D12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687373-42A4-43B6-82F8-0F97F7632EEE}"/>
              </a:ext>
            </a:extLst>
          </p:cNvPr>
          <p:cNvSpPr>
            <a:spLocks noGrp="1"/>
          </p:cNvSpPr>
          <p:nvPr>
            <p:ph type="dt" sz="half" idx="10"/>
          </p:nvPr>
        </p:nvSpPr>
        <p:spPr/>
        <p:txBody>
          <a:bodyPr/>
          <a:lstStyle/>
          <a:p>
            <a:fld id="{37AD415B-82A7-4C52-B2B8-1518F6FCB44E}" type="datetimeFigureOut">
              <a:rPr lang="en-GB" smtClean="0"/>
              <a:t>27/02/2024</a:t>
            </a:fld>
            <a:endParaRPr lang="en-GB"/>
          </a:p>
        </p:txBody>
      </p:sp>
      <p:sp>
        <p:nvSpPr>
          <p:cNvPr id="5" name="Footer Placeholder 4">
            <a:extLst>
              <a:ext uri="{FF2B5EF4-FFF2-40B4-BE49-F238E27FC236}">
                <a16:creationId xmlns:a16="http://schemas.microsoft.com/office/drawing/2014/main" id="{4094462B-D147-4309-A67E-1BF428CB8B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66EEED-9D60-4CBD-89AC-CCC17999DE76}"/>
              </a:ext>
            </a:extLst>
          </p:cNvPr>
          <p:cNvSpPr>
            <a:spLocks noGrp="1"/>
          </p:cNvSpPr>
          <p:nvPr>
            <p:ph type="sldNum" sz="quarter" idx="12"/>
          </p:nvPr>
        </p:nvSpPr>
        <p:spPr/>
        <p:txBody>
          <a:bodyPr/>
          <a:lstStyle/>
          <a:p>
            <a:fld id="{C8CF1488-E278-44A4-9F95-BC8D07E5FD2A}" type="slidenum">
              <a:rPr lang="en-GB" smtClean="0"/>
              <a:t>‹#›</a:t>
            </a:fld>
            <a:endParaRPr lang="en-GB"/>
          </a:p>
        </p:txBody>
      </p:sp>
    </p:spTree>
    <p:extLst>
      <p:ext uri="{BB962C8B-B14F-4D97-AF65-F5344CB8AC3E}">
        <p14:creationId xmlns:p14="http://schemas.microsoft.com/office/powerpoint/2010/main" val="109920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A50E5-5424-4C20-87B9-A96FE70274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D6F48E-3B12-47A1-B2C0-7F6B971149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59B230E-7463-4629-A703-C50E7C3A71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4E7CEDB-9511-47AA-85D4-27EC42DEA919}"/>
              </a:ext>
            </a:extLst>
          </p:cNvPr>
          <p:cNvSpPr>
            <a:spLocks noGrp="1"/>
          </p:cNvSpPr>
          <p:nvPr>
            <p:ph type="dt" sz="half" idx="10"/>
          </p:nvPr>
        </p:nvSpPr>
        <p:spPr/>
        <p:txBody>
          <a:bodyPr/>
          <a:lstStyle/>
          <a:p>
            <a:fld id="{37AD415B-82A7-4C52-B2B8-1518F6FCB44E}" type="datetimeFigureOut">
              <a:rPr lang="en-GB" smtClean="0"/>
              <a:t>27/02/2024</a:t>
            </a:fld>
            <a:endParaRPr lang="en-GB"/>
          </a:p>
        </p:txBody>
      </p:sp>
      <p:sp>
        <p:nvSpPr>
          <p:cNvPr id="6" name="Footer Placeholder 5">
            <a:extLst>
              <a:ext uri="{FF2B5EF4-FFF2-40B4-BE49-F238E27FC236}">
                <a16:creationId xmlns:a16="http://schemas.microsoft.com/office/drawing/2014/main" id="{15028386-387F-4338-A33B-BFB751FF33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924ED4-B58A-433B-A102-C039121B5D2D}"/>
              </a:ext>
            </a:extLst>
          </p:cNvPr>
          <p:cNvSpPr>
            <a:spLocks noGrp="1"/>
          </p:cNvSpPr>
          <p:nvPr>
            <p:ph type="sldNum" sz="quarter" idx="12"/>
          </p:nvPr>
        </p:nvSpPr>
        <p:spPr/>
        <p:txBody>
          <a:bodyPr/>
          <a:lstStyle/>
          <a:p>
            <a:fld id="{C8CF1488-E278-44A4-9F95-BC8D07E5FD2A}" type="slidenum">
              <a:rPr lang="en-GB" smtClean="0"/>
              <a:t>‹#›</a:t>
            </a:fld>
            <a:endParaRPr lang="en-GB"/>
          </a:p>
        </p:txBody>
      </p:sp>
    </p:spTree>
    <p:extLst>
      <p:ext uri="{BB962C8B-B14F-4D97-AF65-F5344CB8AC3E}">
        <p14:creationId xmlns:p14="http://schemas.microsoft.com/office/powerpoint/2010/main" val="931413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3F3DB-2DA6-4657-83D3-35BDA26928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1492BD-99B0-495B-9DF6-57593287D1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4E716-67C2-460C-AAA5-D7DA58B37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59FEB3-C3EB-4394-8DC3-66C6E85E50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6C8D5-2722-442E-AE25-964279EC5C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532D1B3-C461-400A-B39B-C4B7CE8C9576}"/>
              </a:ext>
            </a:extLst>
          </p:cNvPr>
          <p:cNvSpPr>
            <a:spLocks noGrp="1"/>
          </p:cNvSpPr>
          <p:nvPr>
            <p:ph type="dt" sz="half" idx="10"/>
          </p:nvPr>
        </p:nvSpPr>
        <p:spPr/>
        <p:txBody>
          <a:bodyPr/>
          <a:lstStyle/>
          <a:p>
            <a:fld id="{37AD415B-82A7-4C52-B2B8-1518F6FCB44E}" type="datetimeFigureOut">
              <a:rPr lang="en-GB" smtClean="0"/>
              <a:t>27/02/2024</a:t>
            </a:fld>
            <a:endParaRPr lang="en-GB"/>
          </a:p>
        </p:txBody>
      </p:sp>
      <p:sp>
        <p:nvSpPr>
          <p:cNvPr id="8" name="Footer Placeholder 7">
            <a:extLst>
              <a:ext uri="{FF2B5EF4-FFF2-40B4-BE49-F238E27FC236}">
                <a16:creationId xmlns:a16="http://schemas.microsoft.com/office/drawing/2014/main" id="{CA0C14C9-DEB0-4238-82F1-B7AAE0EA6A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7F787F-DAB3-46A1-9F86-C24D4FEA6BD5}"/>
              </a:ext>
            </a:extLst>
          </p:cNvPr>
          <p:cNvSpPr>
            <a:spLocks noGrp="1"/>
          </p:cNvSpPr>
          <p:nvPr>
            <p:ph type="sldNum" sz="quarter" idx="12"/>
          </p:nvPr>
        </p:nvSpPr>
        <p:spPr/>
        <p:txBody>
          <a:bodyPr/>
          <a:lstStyle/>
          <a:p>
            <a:fld id="{C8CF1488-E278-44A4-9F95-BC8D07E5FD2A}" type="slidenum">
              <a:rPr lang="en-GB" smtClean="0"/>
              <a:t>‹#›</a:t>
            </a:fld>
            <a:endParaRPr lang="en-GB"/>
          </a:p>
        </p:txBody>
      </p:sp>
    </p:spTree>
    <p:extLst>
      <p:ext uri="{BB962C8B-B14F-4D97-AF65-F5344CB8AC3E}">
        <p14:creationId xmlns:p14="http://schemas.microsoft.com/office/powerpoint/2010/main" val="373378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7F636-A898-4A52-AE52-3A48DD0D8E1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449422C-24B1-465D-8DD2-080C69D89B16}"/>
              </a:ext>
            </a:extLst>
          </p:cNvPr>
          <p:cNvSpPr>
            <a:spLocks noGrp="1"/>
          </p:cNvSpPr>
          <p:nvPr>
            <p:ph type="dt" sz="half" idx="10"/>
          </p:nvPr>
        </p:nvSpPr>
        <p:spPr/>
        <p:txBody>
          <a:bodyPr/>
          <a:lstStyle/>
          <a:p>
            <a:fld id="{37AD415B-82A7-4C52-B2B8-1518F6FCB44E}" type="datetimeFigureOut">
              <a:rPr lang="en-GB" smtClean="0"/>
              <a:t>27/02/2024</a:t>
            </a:fld>
            <a:endParaRPr lang="en-GB"/>
          </a:p>
        </p:txBody>
      </p:sp>
      <p:sp>
        <p:nvSpPr>
          <p:cNvPr id="4" name="Footer Placeholder 3">
            <a:extLst>
              <a:ext uri="{FF2B5EF4-FFF2-40B4-BE49-F238E27FC236}">
                <a16:creationId xmlns:a16="http://schemas.microsoft.com/office/drawing/2014/main" id="{19A0DCDD-517D-42B2-A509-69E4E4A3B39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01A8D03-B91A-4F3A-B66A-2CCFCFBD5DFB}"/>
              </a:ext>
            </a:extLst>
          </p:cNvPr>
          <p:cNvSpPr>
            <a:spLocks noGrp="1"/>
          </p:cNvSpPr>
          <p:nvPr>
            <p:ph type="sldNum" sz="quarter" idx="12"/>
          </p:nvPr>
        </p:nvSpPr>
        <p:spPr/>
        <p:txBody>
          <a:bodyPr/>
          <a:lstStyle/>
          <a:p>
            <a:fld id="{C8CF1488-E278-44A4-9F95-BC8D07E5FD2A}" type="slidenum">
              <a:rPr lang="en-GB" smtClean="0"/>
              <a:t>‹#›</a:t>
            </a:fld>
            <a:endParaRPr lang="en-GB"/>
          </a:p>
        </p:txBody>
      </p:sp>
    </p:spTree>
    <p:extLst>
      <p:ext uri="{BB962C8B-B14F-4D97-AF65-F5344CB8AC3E}">
        <p14:creationId xmlns:p14="http://schemas.microsoft.com/office/powerpoint/2010/main" val="3868122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901E39-E664-4622-B406-A5E8857EF554}"/>
              </a:ext>
            </a:extLst>
          </p:cNvPr>
          <p:cNvSpPr>
            <a:spLocks noGrp="1"/>
          </p:cNvSpPr>
          <p:nvPr>
            <p:ph type="dt" sz="half" idx="10"/>
          </p:nvPr>
        </p:nvSpPr>
        <p:spPr/>
        <p:txBody>
          <a:bodyPr/>
          <a:lstStyle/>
          <a:p>
            <a:fld id="{37AD415B-82A7-4C52-B2B8-1518F6FCB44E}" type="datetimeFigureOut">
              <a:rPr lang="en-GB" smtClean="0"/>
              <a:t>27/02/2024</a:t>
            </a:fld>
            <a:endParaRPr lang="en-GB"/>
          </a:p>
        </p:txBody>
      </p:sp>
      <p:sp>
        <p:nvSpPr>
          <p:cNvPr id="3" name="Footer Placeholder 2">
            <a:extLst>
              <a:ext uri="{FF2B5EF4-FFF2-40B4-BE49-F238E27FC236}">
                <a16:creationId xmlns:a16="http://schemas.microsoft.com/office/drawing/2014/main" id="{F2DCFD71-21E8-4434-990F-F847E155DB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06B4D9-0CA3-4164-B0F4-CF4D69377BF8}"/>
              </a:ext>
            </a:extLst>
          </p:cNvPr>
          <p:cNvSpPr>
            <a:spLocks noGrp="1"/>
          </p:cNvSpPr>
          <p:nvPr>
            <p:ph type="sldNum" sz="quarter" idx="12"/>
          </p:nvPr>
        </p:nvSpPr>
        <p:spPr/>
        <p:txBody>
          <a:bodyPr/>
          <a:lstStyle/>
          <a:p>
            <a:fld id="{C8CF1488-E278-44A4-9F95-BC8D07E5FD2A}" type="slidenum">
              <a:rPr lang="en-GB" smtClean="0"/>
              <a:t>‹#›</a:t>
            </a:fld>
            <a:endParaRPr lang="en-GB"/>
          </a:p>
        </p:txBody>
      </p:sp>
    </p:spTree>
    <p:extLst>
      <p:ext uri="{BB962C8B-B14F-4D97-AF65-F5344CB8AC3E}">
        <p14:creationId xmlns:p14="http://schemas.microsoft.com/office/powerpoint/2010/main" val="341231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5DE7-54D3-47D4-BB19-DFF6501A98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110D96-6C46-4232-A1A7-8A972D6C8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A1EF23B-43B4-4A0E-980F-9F44F80C7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0C826-8E09-4321-B6C9-8F7720397692}"/>
              </a:ext>
            </a:extLst>
          </p:cNvPr>
          <p:cNvSpPr>
            <a:spLocks noGrp="1"/>
          </p:cNvSpPr>
          <p:nvPr>
            <p:ph type="dt" sz="half" idx="10"/>
          </p:nvPr>
        </p:nvSpPr>
        <p:spPr/>
        <p:txBody>
          <a:bodyPr/>
          <a:lstStyle/>
          <a:p>
            <a:fld id="{37AD415B-82A7-4C52-B2B8-1518F6FCB44E}" type="datetimeFigureOut">
              <a:rPr lang="en-GB" smtClean="0"/>
              <a:t>27/02/2024</a:t>
            </a:fld>
            <a:endParaRPr lang="en-GB"/>
          </a:p>
        </p:txBody>
      </p:sp>
      <p:sp>
        <p:nvSpPr>
          <p:cNvPr id="6" name="Footer Placeholder 5">
            <a:extLst>
              <a:ext uri="{FF2B5EF4-FFF2-40B4-BE49-F238E27FC236}">
                <a16:creationId xmlns:a16="http://schemas.microsoft.com/office/drawing/2014/main" id="{8C9356BC-E592-4919-8663-F98552F88F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D20424-B6F6-4882-ADEC-B7630BC79B2B}"/>
              </a:ext>
            </a:extLst>
          </p:cNvPr>
          <p:cNvSpPr>
            <a:spLocks noGrp="1"/>
          </p:cNvSpPr>
          <p:nvPr>
            <p:ph type="sldNum" sz="quarter" idx="12"/>
          </p:nvPr>
        </p:nvSpPr>
        <p:spPr/>
        <p:txBody>
          <a:bodyPr/>
          <a:lstStyle/>
          <a:p>
            <a:fld id="{C8CF1488-E278-44A4-9F95-BC8D07E5FD2A}" type="slidenum">
              <a:rPr lang="en-GB" smtClean="0"/>
              <a:t>‹#›</a:t>
            </a:fld>
            <a:endParaRPr lang="en-GB"/>
          </a:p>
        </p:txBody>
      </p:sp>
    </p:spTree>
    <p:extLst>
      <p:ext uri="{BB962C8B-B14F-4D97-AF65-F5344CB8AC3E}">
        <p14:creationId xmlns:p14="http://schemas.microsoft.com/office/powerpoint/2010/main" val="3219108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79D5C-BCC0-4C13-AB60-3620F00EC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1CE5AE-92A7-4EBF-8130-01A03B53D5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0648A4B-6190-4A34-B8C3-9B1749B08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92CFFC-BBD2-4892-88FD-91D45665BC54}"/>
              </a:ext>
            </a:extLst>
          </p:cNvPr>
          <p:cNvSpPr>
            <a:spLocks noGrp="1"/>
          </p:cNvSpPr>
          <p:nvPr>
            <p:ph type="dt" sz="half" idx="10"/>
          </p:nvPr>
        </p:nvSpPr>
        <p:spPr/>
        <p:txBody>
          <a:bodyPr/>
          <a:lstStyle/>
          <a:p>
            <a:fld id="{37AD415B-82A7-4C52-B2B8-1518F6FCB44E}" type="datetimeFigureOut">
              <a:rPr lang="en-GB" smtClean="0"/>
              <a:t>27/02/2024</a:t>
            </a:fld>
            <a:endParaRPr lang="en-GB"/>
          </a:p>
        </p:txBody>
      </p:sp>
      <p:sp>
        <p:nvSpPr>
          <p:cNvPr id="6" name="Footer Placeholder 5">
            <a:extLst>
              <a:ext uri="{FF2B5EF4-FFF2-40B4-BE49-F238E27FC236}">
                <a16:creationId xmlns:a16="http://schemas.microsoft.com/office/drawing/2014/main" id="{9ABD4E67-7D28-46F8-90E3-91C4DA8329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838317-B5BC-4419-A4EA-FDDC6962676A}"/>
              </a:ext>
            </a:extLst>
          </p:cNvPr>
          <p:cNvSpPr>
            <a:spLocks noGrp="1"/>
          </p:cNvSpPr>
          <p:nvPr>
            <p:ph type="sldNum" sz="quarter" idx="12"/>
          </p:nvPr>
        </p:nvSpPr>
        <p:spPr/>
        <p:txBody>
          <a:bodyPr/>
          <a:lstStyle/>
          <a:p>
            <a:fld id="{C8CF1488-E278-44A4-9F95-BC8D07E5FD2A}" type="slidenum">
              <a:rPr lang="en-GB" smtClean="0"/>
              <a:t>‹#›</a:t>
            </a:fld>
            <a:endParaRPr lang="en-GB"/>
          </a:p>
        </p:txBody>
      </p:sp>
    </p:spTree>
    <p:extLst>
      <p:ext uri="{BB962C8B-B14F-4D97-AF65-F5344CB8AC3E}">
        <p14:creationId xmlns:p14="http://schemas.microsoft.com/office/powerpoint/2010/main" val="234821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C8C02-7571-4908-A148-8A97E4429C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CC53F2-7615-43A5-AF5F-624B84AD31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F87719-C030-4617-A092-EB6DDA2726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D415B-82A7-4C52-B2B8-1518F6FCB44E}" type="datetimeFigureOut">
              <a:rPr lang="en-GB" smtClean="0"/>
              <a:t>27/02/2024</a:t>
            </a:fld>
            <a:endParaRPr lang="en-GB"/>
          </a:p>
        </p:txBody>
      </p:sp>
      <p:sp>
        <p:nvSpPr>
          <p:cNvPr id="5" name="Footer Placeholder 4">
            <a:extLst>
              <a:ext uri="{FF2B5EF4-FFF2-40B4-BE49-F238E27FC236}">
                <a16:creationId xmlns:a16="http://schemas.microsoft.com/office/drawing/2014/main" id="{C8BD0D6F-D087-4CFD-9CFB-CA635B6300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DD39752-B436-4179-BC23-CDEAA5F038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CF1488-E278-44A4-9F95-BC8D07E5FD2A}" type="slidenum">
              <a:rPr lang="en-GB" smtClean="0"/>
              <a:t>‹#›</a:t>
            </a:fld>
            <a:endParaRPr lang="en-GB"/>
          </a:p>
        </p:txBody>
      </p:sp>
    </p:spTree>
    <p:extLst>
      <p:ext uri="{BB962C8B-B14F-4D97-AF65-F5344CB8AC3E}">
        <p14:creationId xmlns:p14="http://schemas.microsoft.com/office/powerpoint/2010/main" val="179243311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png"/><Relationship Id="rId4" Type="http://schemas.openxmlformats.org/officeDocument/2006/relationships/diagramLayout" Target="../diagrams/layout2.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0" Type="http://schemas.openxmlformats.org/officeDocument/2006/relationships/image" Target="../media/image3.png"/><Relationship Id="rId4" Type="http://schemas.openxmlformats.org/officeDocument/2006/relationships/diagramLayout" Target="../diagrams/layout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hyperlink" Target="http://nationalcareersweek.com/top-10-career-discussion-topic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bothendsofthelead.com.au/winners-healthy-owner-healthy-dog-competition/"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commons.wikimedia.org/wiki/File:Question_mark_road_sign,_Australia.jpg" TargetMode="External"/><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4202839D-886A-42E7-9AF0-F4DA9B9E1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978" y="787251"/>
            <a:ext cx="9064770" cy="3663703"/>
          </a:xfrm>
          <a:prstGeom prst="rect">
            <a:avLst/>
          </a:prstGeom>
        </p:spPr>
      </p:pic>
      <p:pic>
        <p:nvPicPr>
          <p:cNvPr id="7" name="Picture 6" descr="A picture containing food, drawing&#10;&#10;Description automatically generated">
            <a:extLst>
              <a:ext uri="{FF2B5EF4-FFF2-40B4-BE49-F238E27FC236}">
                <a16:creationId xmlns:a16="http://schemas.microsoft.com/office/drawing/2014/main" id="{8A5CE765-CEE8-4083-9B14-CB7A39394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 y="5740915"/>
            <a:ext cx="2592681" cy="1079783"/>
          </a:xfrm>
          <a:prstGeom prst="rect">
            <a:avLst/>
          </a:prstGeom>
        </p:spPr>
      </p:pic>
      <p:pic>
        <p:nvPicPr>
          <p:cNvPr id="10" name="Picture 9">
            <a:extLst>
              <a:ext uri="{FF2B5EF4-FFF2-40B4-BE49-F238E27FC236}">
                <a16:creationId xmlns:a16="http://schemas.microsoft.com/office/drawing/2014/main" id="{972DBD51-DEF2-4EC8-8866-FB2F8488A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8648" y="5904091"/>
            <a:ext cx="3208849" cy="753429"/>
          </a:xfrm>
          <a:prstGeom prst="rect">
            <a:avLst/>
          </a:prstGeom>
        </p:spPr>
      </p:pic>
    </p:spTree>
    <p:extLst>
      <p:ext uri="{BB962C8B-B14F-4D97-AF65-F5344CB8AC3E}">
        <p14:creationId xmlns:p14="http://schemas.microsoft.com/office/powerpoint/2010/main" val="1319404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9" name="1412765515">
            <a:hlinkClick r:id="" action="ppaction://media"/>
            <a:extLst>
              <a:ext uri="{FF2B5EF4-FFF2-40B4-BE49-F238E27FC236}">
                <a16:creationId xmlns:a16="http://schemas.microsoft.com/office/drawing/2014/main" id="{D56F3FD8-CB91-47A8-A56A-AA2DA17205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7188" y="0"/>
            <a:ext cx="3857625" cy="6858000"/>
          </a:xfrm>
          <a:prstGeom prst="rect">
            <a:avLst/>
          </a:prstGeom>
        </p:spPr>
      </p:pic>
      <p:pic>
        <p:nvPicPr>
          <p:cNvPr id="3" name="Picture 2" descr="A picture containing food, drawing&#10;&#10;Description automatically generated">
            <a:extLst>
              <a:ext uri="{FF2B5EF4-FFF2-40B4-BE49-F238E27FC236}">
                <a16:creationId xmlns:a16="http://schemas.microsoft.com/office/drawing/2014/main" id="{A2020554-72AA-44F1-972D-D725BF201D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03" y="5740915"/>
            <a:ext cx="2592681" cy="1079783"/>
          </a:xfrm>
          <a:prstGeom prst="rect">
            <a:avLst/>
          </a:prstGeom>
        </p:spPr>
      </p:pic>
      <p:pic>
        <p:nvPicPr>
          <p:cNvPr id="4" name="Picture 3">
            <a:extLst>
              <a:ext uri="{FF2B5EF4-FFF2-40B4-BE49-F238E27FC236}">
                <a16:creationId xmlns:a16="http://schemas.microsoft.com/office/drawing/2014/main" id="{06B73736-50D9-4686-A597-BC443BCC13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8648" y="5904091"/>
            <a:ext cx="3208849" cy="753429"/>
          </a:xfrm>
          <a:prstGeom prst="rect">
            <a:avLst/>
          </a:prstGeom>
        </p:spPr>
      </p:pic>
    </p:spTree>
    <p:extLst>
      <p:ext uri="{BB962C8B-B14F-4D97-AF65-F5344CB8AC3E}">
        <p14:creationId xmlns:p14="http://schemas.microsoft.com/office/powerpoint/2010/main" val="14073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3" name="Rectangle 7">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3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6E08496-7BA1-4B1E-B828-356092DDEDF5}"/>
              </a:ext>
            </a:extLst>
          </p:cNvPr>
          <p:cNvSpPr txBox="1"/>
          <p:nvPr/>
        </p:nvSpPr>
        <p:spPr>
          <a:xfrm>
            <a:off x="1848465" y="3224780"/>
            <a:ext cx="8495070" cy="2478831"/>
          </a:xfrm>
          <a:prstGeom prst="rect">
            <a:avLst/>
          </a:prstGeom>
          <a:solidFill>
            <a:schemeClr val="accent2">
              <a:lumMod val="40000"/>
              <a:lumOff val="60000"/>
            </a:schemeClr>
          </a:solidFill>
        </p:spPr>
        <p:txBody>
          <a:bodyPr vert="horz" lIns="91440" tIns="45720" rIns="91440" bIns="45720" rtlCol="0" anchor="b">
            <a:normAutofit/>
          </a:bodyPr>
          <a:lstStyle/>
          <a:p>
            <a:pPr algn="ctr">
              <a:lnSpc>
                <a:spcPct val="90000"/>
              </a:lnSpc>
              <a:spcBef>
                <a:spcPct val="0"/>
              </a:spcBef>
              <a:spcAft>
                <a:spcPts val="600"/>
              </a:spcAft>
            </a:pPr>
            <a:r>
              <a:rPr lang="en-US" sz="6000" kern="1200">
                <a:solidFill>
                  <a:srgbClr val="002060"/>
                </a:solidFill>
                <a:latin typeface="+mj-lt"/>
                <a:ea typeface="+mj-ea"/>
                <a:cs typeface="+mj-cs"/>
              </a:rPr>
              <a:t>Choices and Decisions</a:t>
            </a:r>
          </a:p>
          <a:p>
            <a:pPr algn="ctr">
              <a:lnSpc>
                <a:spcPct val="90000"/>
              </a:lnSpc>
              <a:spcBef>
                <a:spcPct val="0"/>
              </a:spcBef>
              <a:spcAft>
                <a:spcPts val="600"/>
              </a:spcAft>
            </a:pPr>
            <a:endParaRPr lang="en-US" sz="6000" kern="1200">
              <a:solidFill>
                <a:srgbClr val="002060"/>
              </a:solidFill>
              <a:latin typeface="+mj-lt"/>
              <a:ea typeface="+mj-ea"/>
              <a:cs typeface="+mj-cs"/>
            </a:endParaRPr>
          </a:p>
        </p:txBody>
      </p:sp>
      <p:sp>
        <p:nvSpPr>
          <p:cNvPr id="34" name="Oval 9">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rgbClr val="E3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drawing&#10;&#10;Description automatically generated">
            <a:extLst>
              <a:ext uri="{FF2B5EF4-FFF2-40B4-BE49-F238E27FC236}">
                <a16:creationId xmlns:a16="http://schemas.microsoft.com/office/drawing/2014/main" id="{E2DB057B-113B-4CE9-96A0-06818DDB3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115" y="1651989"/>
            <a:ext cx="1517772" cy="614697"/>
          </a:xfrm>
          <a:prstGeom prst="rect">
            <a:avLst/>
          </a:prstGeom>
        </p:spPr>
      </p:pic>
      <p:pic>
        <p:nvPicPr>
          <p:cNvPr id="6" name="Picture 5" descr="A picture containing food, drawing&#10;&#10;Description automatically generated">
            <a:extLst>
              <a:ext uri="{FF2B5EF4-FFF2-40B4-BE49-F238E27FC236}">
                <a16:creationId xmlns:a16="http://schemas.microsoft.com/office/drawing/2014/main" id="{2DFB34F4-60A8-4CC0-B17E-533F4235C1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 y="5740915"/>
            <a:ext cx="2592681" cy="1079783"/>
          </a:xfrm>
          <a:prstGeom prst="rect">
            <a:avLst/>
          </a:prstGeom>
        </p:spPr>
      </p:pic>
      <p:pic>
        <p:nvPicPr>
          <p:cNvPr id="7" name="Picture 6">
            <a:extLst>
              <a:ext uri="{FF2B5EF4-FFF2-40B4-BE49-F238E27FC236}">
                <a16:creationId xmlns:a16="http://schemas.microsoft.com/office/drawing/2014/main" id="{9915DD05-8AED-4B84-9D32-082F17EE3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8648" y="5904091"/>
            <a:ext cx="3208849" cy="753429"/>
          </a:xfrm>
          <a:prstGeom prst="rect">
            <a:avLst/>
          </a:prstGeom>
        </p:spPr>
      </p:pic>
    </p:spTree>
    <p:extLst>
      <p:ext uri="{BB962C8B-B14F-4D97-AF65-F5344CB8AC3E}">
        <p14:creationId xmlns:p14="http://schemas.microsoft.com/office/powerpoint/2010/main" val="620916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33C01BAA">
            <a:hlinkClick r:id="" action="ppaction://media"/>
            <a:extLst>
              <a:ext uri="{FF2B5EF4-FFF2-40B4-BE49-F238E27FC236}">
                <a16:creationId xmlns:a16="http://schemas.microsoft.com/office/drawing/2014/main" id="{735CE23D-7B05-4C4F-8724-6BB267E3F332}"/>
              </a:ext>
            </a:extLst>
          </p:cNvPr>
          <p:cNvPicPr>
            <a:picLocks noChangeAspect="1"/>
          </p:cNvPicPr>
          <p:nvPr>
            <a:videoFile r:link="rId1"/>
            <p:extLst>
              <p:ext uri="{DAA4B4D4-6D71-4841-9C94-3DE7FCFB9230}">
                <p14:media xmlns:p14="http://schemas.microsoft.com/office/powerpoint/2010/main" r:embed="rId2">
                  <p14:trim st="4191" end="17737.6666"/>
                </p14:media>
              </p:ext>
            </p:extLst>
          </p:nvPr>
        </p:nvPicPr>
        <p:blipFill>
          <a:blip r:embed="rId5"/>
          <a:stretch>
            <a:fillRect/>
          </a:stretch>
        </p:blipFill>
        <p:spPr>
          <a:xfrm>
            <a:off x="1" y="-5500"/>
            <a:ext cx="12192000" cy="6857999"/>
          </a:xfrm>
          <a:prstGeom prst="rect">
            <a:avLst/>
          </a:prstGeom>
        </p:spPr>
      </p:pic>
    </p:spTree>
    <p:extLst>
      <p:ext uri="{BB962C8B-B14F-4D97-AF65-F5344CB8AC3E}">
        <p14:creationId xmlns:p14="http://schemas.microsoft.com/office/powerpoint/2010/main" val="187309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4BDBDCA5-0211-49AB-82E0-124D2D84C0D5}"/>
              </a:ext>
            </a:extLst>
          </p:cNvPr>
          <p:cNvGraphicFramePr>
            <a:graphicFrameLocks/>
          </p:cNvGraphicFramePr>
          <p:nvPr>
            <p:extLst>
              <p:ext uri="{D42A27DB-BD31-4B8C-83A1-F6EECF244321}">
                <p14:modId xmlns:p14="http://schemas.microsoft.com/office/powerpoint/2010/main" val="3185160847"/>
              </p:ext>
            </p:extLst>
          </p:nvPr>
        </p:nvGraphicFramePr>
        <p:xfrm>
          <a:off x="1103313" y="1767840"/>
          <a:ext cx="8947150"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drawing&#10;&#10;Description automatically generated">
            <a:extLst>
              <a:ext uri="{FF2B5EF4-FFF2-40B4-BE49-F238E27FC236}">
                <a16:creationId xmlns:a16="http://schemas.microsoft.com/office/drawing/2014/main" id="{63F90B9D-EFB0-4DF1-91F2-E479E6ACF4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7826" y="230188"/>
            <a:ext cx="2323357" cy="939029"/>
          </a:xfrm>
          <a:prstGeom prst="rect">
            <a:avLst/>
          </a:prstGeom>
        </p:spPr>
      </p:pic>
      <p:sp>
        <p:nvSpPr>
          <p:cNvPr id="5" name="TextBox 4">
            <a:extLst>
              <a:ext uri="{FF2B5EF4-FFF2-40B4-BE49-F238E27FC236}">
                <a16:creationId xmlns:a16="http://schemas.microsoft.com/office/drawing/2014/main" id="{DC946D7B-57BF-4827-BB9C-D17FC65264D9}"/>
              </a:ext>
            </a:extLst>
          </p:cNvPr>
          <p:cNvSpPr txBox="1"/>
          <p:nvPr/>
        </p:nvSpPr>
        <p:spPr>
          <a:xfrm>
            <a:off x="1103313" y="357808"/>
            <a:ext cx="6068196" cy="923330"/>
          </a:xfrm>
          <a:prstGeom prst="rect">
            <a:avLst/>
          </a:prstGeom>
          <a:noFill/>
        </p:spPr>
        <p:txBody>
          <a:bodyPr wrap="square" rtlCol="0">
            <a:spAutoFit/>
          </a:bodyPr>
          <a:lstStyle/>
          <a:p>
            <a:r>
              <a:rPr lang="en-GB" sz="5400">
                <a:solidFill>
                  <a:srgbClr val="002060"/>
                </a:solidFill>
                <a:latin typeface="Arial" panose="020B0604020202020204" pitchFamily="34" charset="0"/>
                <a:cs typeface="Arial" panose="020B0604020202020204" pitchFamily="34" charset="0"/>
              </a:rPr>
              <a:t>Your choice</a:t>
            </a:r>
          </a:p>
        </p:txBody>
      </p:sp>
      <p:pic>
        <p:nvPicPr>
          <p:cNvPr id="6" name="Picture 5" descr="A picture containing food, drawing&#10;&#10;Description automatically generated">
            <a:extLst>
              <a:ext uri="{FF2B5EF4-FFF2-40B4-BE49-F238E27FC236}">
                <a16:creationId xmlns:a16="http://schemas.microsoft.com/office/drawing/2014/main" id="{BF41FEE8-1B9F-4BC5-92E9-CEE91343A9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503" y="5740915"/>
            <a:ext cx="2592681" cy="1079783"/>
          </a:xfrm>
          <a:prstGeom prst="rect">
            <a:avLst/>
          </a:prstGeom>
        </p:spPr>
      </p:pic>
      <p:pic>
        <p:nvPicPr>
          <p:cNvPr id="7" name="Picture 6">
            <a:extLst>
              <a:ext uri="{FF2B5EF4-FFF2-40B4-BE49-F238E27FC236}">
                <a16:creationId xmlns:a16="http://schemas.microsoft.com/office/drawing/2014/main" id="{9D18D5B6-F3D9-4C50-9AA5-7A9CF14642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78648" y="5904091"/>
            <a:ext cx="3208849" cy="753429"/>
          </a:xfrm>
          <a:prstGeom prst="rect">
            <a:avLst/>
          </a:prstGeom>
        </p:spPr>
      </p:pic>
    </p:spTree>
    <p:extLst>
      <p:ext uri="{BB962C8B-B14F-4D97-AF65-F5344CB8AC3E}">
        <p14:creationId xmlns:p14="http://schemas.microsoft.com/office/powerpoint/2010/main" val="181251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0245165D-179C-44F8-8BEA-B3F19B33F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8202" y="200480"/>
            <a:ext cx="2697973" cy="1090438"/>
          </a:xfrm>
          <a:prstGeom prst="rect">
            <a:avLst/>
          </a:prstGeom>
        </p:spPr>
      </p:pic>
      <p:sp>
        <p:nvSpPr>
          <p:cNvPr id="2" name="TextBox 1">
            <a:extLst>
              <a:ext uri="{FF2B5EF4-FFF2-40B4-BE49-F238E27FC236}">
                <a16:creationId xmlns:a16="http://schemas.microsoft.com/office/drawing/2014/main" id="{04EFEBCB-59D2-4D93-9E36-48497E023CF7}"/>
              </a:ext>
            </a:extLst>
          </p:cNvPr>
          <p:cNvSpPr txBox="1"/>
          <p:nvPr/>
        </p:nvSpPr>
        <p:spPr>
          <a:xfrm>
            <a:off x="1000941" y="2225537"/>
            <a:ext cx="9892263" cy="4216539"/>
          </a:xfrm>
          <a:prstGeom prst="rect">
            <a:avLst/>
          </a:prstGeom>
          <a:noFill/>
        </p:spPr>
        <p:txBody>
          <a:bodyPr wrap="square" rtlCol="0">
            <a:spAutoFit/>
          </a:bodyPr>
          <a:lstStyle/>
          <a:p>
            <a:pPr algn="ctr"/>
            <a:r>
              <a:rPr lang="en-GB" sz="4000" b="1" dirty="0">
                <a:solidFill>
                  <a:srgbClr val="002060"/>
                </a:solidFill>
              </a:rPr>
              <a:t>Please complete your post questionnaire </a:t>
            </a:r>
          </a:p>
          <a:p>
            <a:pPr algn="ctr"/>
            <a:endParaRPr lang="en-GB" sz="4000" b="1" dirty="0">
              <a:solidFill>
                <a:srgbClr val="002060"/>
              </a:solidFill>
            </a:endParaRPr>
          </a:p>
          <a:p>
            <a:pPr algn="ctr"/>
            <a:r>
              <a:rPr lang="en-GB" sz="4000" b="1" dirty="0">
                <a:solidFill>
                  <a:srgbClr val="002060"/>
                </a:solidFill>
              </a:rPr>
              <a:t>follow us @dwfirerescue</a:t>
            </a:r>
          </a:p>
          <a:p>
            <a:pPr algn="ctr"/>
            <a:endParaRPr lang="en-GB" sz="5400" b="1" dirty="0">
              <a:solidFill>
                <a:srgbClr val="002060"/>
              </a:solidFill>
            </a:endParaRPr>
          </a:p>
          <a:p>
            <a:pPr algn="ctr"/>
            <a:endParaRPr lang="en-GB" sz="5400" b="1" dirty="0">
              <a:solidFill>
                <a:srgbClr val="002060"/>
              </a:solidFill>
            </a:endParaRPr>
          </a:p>
          <a:p>
            <a:pPr algn="ctr"/>
            <a:r>
              <a:rPr lang="en-GB" sz="4000" b="1" dirty="0">
                <a:solidFill>
                  <a:srgbClr val="002060"/>
                </a:solidFill>
              </a:rPr>
              <a:t>#beamatekeepmesafe</a:t>
            </a:r>
            <a:endParaRPr lang="en-GB" sz="4000" dirty="0"/>
          </a:p>
        </p:txBody>
      </p:sp>
      <p:pic>
        <p:nvPicPr>
          <p:cNvPr id="4" name="Picture 3" descr="A picture containing food, drawing&#10;&#10;Description automatically generated">
            <a:extLst>
              <a:ext uri="{FF2B5EF4-FFF2-40B4-BE49-F238E27FC236}">
                <a16:creationId xmlns:a16="http://schemas.microsoft.com/office/drawing/2014/main" id="{E24DB15D-4C5A-463B-AE4A-06679A3A5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 y="5740915"/>
            <a:ext cx="2592681" cy="1079783"/>
          </a:xfrm>
          <a:prstGeom prst="rect">
            <a:avLst/>
          </a:prstGeom>
        </p:spPr>
      </p:pic>
      <p:pic>
        <p:nvPicPr>
          <p:cNvPr id="5" name="Picture 4">
            <a:extLst>
              <a:ext uri="{FF2B5EF4-FFF2-40B4-BE49-F238E27FC236}">
                <a16:creationId xmlns:a16="http://schemas.microsoft.com/office/drawing/2014/main" id="{601C157A-FB0F-4EFE-9CA0-E0375E5E45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8648" y="5904091"/>
            <a:ext cx="3208849" cy="753429"/>
          </a:xfrm>
          <a:prstGeom prst="rect">
            <a:avLst/>
          </a:prstGeom>
        </p:spPr>
      </p:pic>
      <p:pic>
        <p:nvPicPr>
          <p:cNvPr id="8" name="Picture 7">
            <a:extLst>
              <a:ext uri="{FF2B5EF4-FFF2-40B4-BE49-F238E27FC236}">
                <a16:creationId xmlns:a16="http://schemas.microsoft.com/office/drawing/2014/main" id="{818B6E6E-2B56-4141-29E7-8E8663009305}"/>
              </a:ext>
            </a:extLst>
          </p:cNvPr>
          <p:cNvPicPr>
            <a:picLocks noChangeAspect="1"/>
          </p:cNvPicPr>
          <p:nvPr/>
        </p:nvPicPr>
        <p:blipFill>
          <a:blip r:embed="rId6"/>
          <a:stretch>
            <a:fillRect/>
          </a:stretch>
        </p:blipFill>
        <p:spPr>
          <a:xfrm>
            <a:off x="3857557" y="4455211"/>
            <a:ext cx="4179029" cy="1074357"/>
          </a:xfrm>
          <a:prstGeom prst="rect">
            <a:avLst/>
          </a:prstGeom>
        </p:spPr>
      </p:pic>
      <p:pic>
        <p:nvPicPr>
          <p:cNvPr id="2050" name="Picture 2">
            <a:extLst>
              <a:ext uri="{FF2B5EF4-FFF2-40B4-BE49-F238E27FC236}">
                <a16:creationId xmlns:a16="http://schemas.microsoft.com/office/drawing/2014/main" id="{D8EBD5FA-01D9-64BD-A570-96AF9C33D5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4085" y="556517"/>
            <a:ext cx="1543829" cy="154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148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632D2FC-EE36-4AE2-B30E-2E403631808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400" b="1" kern="1200">
                <a:solidFill>
                  <a:srgbClr val="002060"/>
                </a:solidFill>
                <a:latin typeface="+mj-lt"/>
                <a:ea typeface="+mj-ea"/>
                <a:cs typeface="+mj-cs"/>
              </a:rPr>
              <a:t>Introduction</a:t>
            </a:r>
          </a:p>
        </p:txBody>
      </p:sp>
      <p:graphicFrame>
        <p:nvGraphicFramePr>
          <p:cNvPr id="6" name="TextBox 1">
            <a:extLst>
              <a:ext uri="{FF2B5EF4-FFF2-40B4-BE49-F238E27FC236}">
                <a16:creationId xmlns:a16="http://schemas.microsoft.com/office/drawing/2014/main" id="{1A00E53F-075A-4662-B881-B4D229DAC92B}"/>
              </a:ext>
            </a:extLst>
          </p:cNvPr>
          <p:cNvGraphicFramePr/>
          <p:nvPr>
            <p:extLst>
              <p:ext uri="{D42A27DB-BD31-4B8C-83A1-F6EECF244321}">
                <p14:modId xmlns:p14="http://schemas.microsoft.com/office/powerpoint/2010/main" val="2987585539"/>
              </p:ext>
            </p:extLst>
          </p:nvPr>
        </p:nvGraphicFramePr>
        <p:xfrm>
          <a:off x="966715" y="4008450"/>
          <a:ext cx="9488502" cy="2236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drawing&#10;&#10;Description automatically generated">
            <a:extLst>
              <a:ext uri="{FF2B5EF4-FFF2-40B4-BE49-F238E27FC236}">
                <a16:creationId xmlns:a16="http://schemas.microsoft.com/office/drawing/2014/main" id="{D09C2C19-BF24-4615-9B65-6A2C5596B6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7826" y="230188"/>
            <a:ext cx="2323357" cy="939029"/>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91377C70-3263-42C9-9818-761CDF8116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503" y="5740915"/>
            <a:ext cx="2592681" cy="1079783"/>
          </a:xfrm>
          <a:prstGeom prst="rect">
            <a:avLst/>
          </a:prstGeom>
        </p:spPr>
      </p:pic>
      <p:pic>
        <p:nvPicPr>
          <p:cNvPr id="7" name="Picture 6">
            <a:extLst>
              <a:ext uri="{FF2B5EF4-FFF2-40B4-BE49-F238E27FC236}">
                <a16:creationId xmlns:a16="http://schemas.microsoft.com/office/drawing/2014/main" id="{CAA1B1EC-0F25-48E3-9D88-6F954358FE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78648" y="5904091"/>
            <a:ext cx="3208849" cy="753429"/>
          </a:xfrm>
          <a:prstGeom prst="rect">
            <a:avLst/>
          </a:prstGeom>
        </p:spPr>
      </p:pic>
      <p:sp>
        <p:nvSpPr>
          <p:cNvPr id="2" name="TextBox 1">
            <a:extLst>
              <a:ext uri="{FF2B5EF4-FFF2-40B4-BE49-F238E27FC236}">
                <a16:creationId xmlns:a16="http://schemas.microsoft.com/office/drawing/2014/main" id="{E3DB183F-89EA-490A-C7B9-8107D9521ED6}"/>
              </a:ext>
            </a:extLst>
          </p:cNvPr>
          <p:cNvSpPr txBox="1"/>
          <p:nvPr/>
        </p:nvSpPr>
        <p:spPr>
          <a:xfrm>
            <a:off x="838200" y="1474253"/>
            <a:ext cx="11499862" cy="2323136"/>
          </a:xfrm>
          <a:prstGeom prst="rect">
            <a:avLst/>
          </a:prstGeom>
          <a:noFill/>
        </p:spPr>
        <p:txBody>
          <a:bodyPr wrap="square" rtlCol="0">
            <a:spAutoFit/>
          </a:bodyPr>
          <a:lstStyle/>
          <a:p>
            <a:pPr>
              <a:lnSpc>
                <a:spcPts val="1300"/>
              </a:lnSpc>
            </a:pPr>
            <a:r>
              <a:rPr lang="en-GB"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By the end of this session you will be able to:</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300"/>
              </a:lnSpc>
            </a:pPr>
            <a:r>
              <a:rPr lang="en-GB"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15000"/>
              </a:lnSpc>
              <a:spcAft>
                <a:spcPts val="1000"/>
              </a:spcAft>
              <a:buFont typeface="+mj-lt"/>
              <a:buAutoNum type="arabicPeriod"/>
            </a:pPr>
            <a:r>
              <a:rPr lang="en-GB"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Identify how peer relationships can impact driving behaviours both positively and negatively including:</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lnSpc>
                <a:spcPct val="115000"/>
              </a:lnSpc>
              <a:spcAft>
                <a:spcPts val="1000"/>
              </a:spcAft>
              <a:buFont typeface="Courier New" panose="02070309020205020404" pitchFamily="49" charset="0"/>
              <a:buChar char="o"/>
            </a:pPr>
            <a:r>
              <a:rPr lang="en-GB"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Wearing a seatbelt</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lnSpc>
                <a:spcPct val="115000"/>
              </a:lnSpc>
              <a:spcAft>
                <a:spcPts val="1000"/>
              </a:spcAft>
              <a:buFont typeface="Courier New" panose="02070309020205020404" pitchFamily="49" charset="0"/>
              <a:buChar char="o"/>
            </a:pPr>
            <a:r>
              <a:rPr lang="en-GB"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Travelling at appropriate speeds</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lnSpc>
                <a:spcPct val="115000"/>
              </a:lnSpc>
              <a:spcAft>
                <a:spcPts val="1000"/>
              </a:spcAft>
              <a:buFont typeface="Courier New" panose="02070309020205020404" pitchFamily="49" charset="0"/>
              <a:buChar char="o"/>
            </a:pPr>
            <a:r>
              <a:rPr lang="en-GB"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Being distracted</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lnSpc>
                <a:spcPct val="115000"/>
              </a:lnSpc>
              <a:spcAft>
                <a:spcPts val="1000"/>
              </a:spcAft>
              <a:buFont typeface="Courier New" panose="02070309020205020404" pitchFamily="49" charset="0"/>
              <a:buChar char="o"/>
            </a:pPr>
            <a:r>
              <a:rPr lang="en-GB"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Driving under the influence of drink and drugs </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15000"/>
              </a:lnSpc>
              <a:spcAft>
                <a:spcPts val="1000"/>
              </a:spcAft>
              <a:buFont typeface="+mj-lt"/>
              <a:buAutoNum type="arabicPeriod"/>
            </a:pPr>
            <a:r>
              <a:rPr lang="en-GB"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Use techniques to address driving behaviours you feel uncomfortable with as a passenger to keep yourself and other travellers safe </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26" name="Picture 2">
            <a:extLst>
              <a:ext uri="{FF2B5EF4-FFF2-40B4-BE49-F238E27FC236}">
                <a16:creationId xmlns:a16="http://schemas.microsoft.com/office/drawing/2014/main" id="{325091DC-67E6-F0AF-F4C8-D9A327D59F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22516" y="4238222"/>
            <a:ext cx="753429" cy="75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137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09F2E99-4ACE-4F05-9642-A975FD562F7E}"/>
              </a:ext>
            </a:extLst>
          </p:cNvPr>
          <p:cNvSpPr txBox="1"/>
          <p:nvPr/>
        </p:nvSpPr>
        <p:spPr>
          <a:xfrm>
            <a:off x="992777" y="666266"/>
            <a:ext cx="9405257" cy="769441"/>
          </a:xfrm>
          <a:prstGeom prst="rect">
            <a:avLst/>
          </a:prstGeom>
          <a:noFill/>
        </p:spPr>
        <p:txBody>
          <a:bodyPr wrap="square" rtlCol="0">
            <a:spAutoFit/>
          </a:bodyPr>
          <a:lstStyle/>
          <a:p>
            <a:r>
              <a:rPr lang="en-GB" sz="4400" b="1">
                <a:solidFill>
                  <a:schemeClr val="accent1">
                    <a:lumMod val="50000"/>
                  </a:schemeClr>
                </a:solidFill>
                <a:latin typeface="+mj-lt"/>
              </a:rPr>
              <a:t>Why we are here</a:t>
            </a:r>
          </a:p>
        </p:txBody>
      </p:sp>
      <p:pic>
        <p:nvPicPr>
          <p:cNvPr id="1026" name="Picture 2" descr="Image result for free driving test icon">
            <a:extLst>
              <a:ext uri="{FF2B5EF4-FFF2-40B4-BE49-F238E27FC236}">
                <a16:creationId xmlns:a16="http://schemas.microsoft.com/office/drawing/2014/main" id="{F99F7A4C-BB08-4C7B-89F7-1E0836F3A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161" y="303724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ree road crash icon">
            <a:extLst>
              <a:ext uri="{FF2B5EF4-FFF2-40B4-BE49-F238E27FC236}">
                <a16:creationId xmlns:a16="http://schemas.microsoft.com/office/drawing/2014/main" id="{2997C3DB-FD10-4F9F-8E89-201646829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972" y="2156185"/>
            <a:ext cx="2333625" cy="19526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BE5E9F-3E78-4568-AB3A-D3A7CC19F728}"/>
              </a:ext>
            </a:extLst>
          </p:cNvPr>
          <p:cNvSpPr txBox="1"/>
          <p:nvPr/>
        </p:nvSpPr>
        <p:spPr>
          <a:xfrm>
            <a:off x="1286994" y="1787817"/>
            <a:ext cx="2143125" cy="1200329"/>
          </a:xfrm>
          <a:prstGeom prst="rect">
            <a:avLst/>
          </a:prstGeom>
          <a:noFill/>
        </p:spPr>
        <p:txBody>
          <a:bodyPr wrap="square" rtlCol="0">
            <a:spAutoFit/>
          </a:bodyPr>
          <a:lstStyle/>
          <a:p>
            <a:r>
              <a:rPr lang="en-GB" b="1">
                <a:solidFill>
                  <a:schemeClr val="accent1">
                    <a:lumMod val="50000"/>
                  </a:schemeClr>
                </a:solidFill>
                <a:latin typeface="Arial" panose="020B0604020202020204" pitchFamily="34" charset="0"/>
                <a:cs typeface="Arial" panose="020B0604020202020204" pitchFamily="34" charset="0"/>
              </a:rPr>
              <a:t>1 in 4 18-24 year olds crash with 2 years of passing test</a:t>
            </a:r>
          </a:p>
        </p:txBody>
      </p:sp>
      <p:sp>
        <p:nvSpPr>
          <p:cNvPr id="14" name="TextBox 13">
            <a:extLst>
              <a:ext uri="{FF2B5EF4-FFF2-40B4-BE49-F238E27FC236}">
                <a16:creationId xmlns:a16="http://schemas.microsoft.com/office/drawing/2014/main" id="{BEB41F9B-27FD-40CD-AD21-4B00C2233F53}"/>
              </a:ext>
            </a:extLst>
          </p:cNvPr>
          <p:cNvSpPr txBox="1"/>
          <p:nvPr/>
        </p:nvSpPr>
        <p:spPr>
          <a:xfrm>
            <a:off x="8204029" y="900286"/>
            <a:ext cx="2143125" cy="1200329"/>
          </a:xfrm>
          <a:prstGeom prst="rect">
            <a:avLst/>
          </a:prstGeom>
          <a:noFill/>
        </p:spPr>
        <p:txBody>
          <a:bodyPr wrap="square" rtlCol="0">
            <a:spAutoFit/>
          </a:bodyPr>
          <a:lstStyle/>
          <a:p>
            <a:r>
              <a:rPr lang="en-GB" b="1">
                <a:solidFill>
                  <a:schemeClr val="accent1">
                    <a:lumMod val="50000"/>
                  </a:schemeClr>
                </a:solidFill>
                <a:latin typeface="Arial" panose="020B0604020202020204" pitchFamily="34" charset="0"/>
                <a:cs typeface="Arial" panose="020B0604020202020204" pitchFamily="34" charset="0"/>
              </a:rPr>
              <a:t>17-24 year olds make up 5% of drivers but over 20% of KSI </a:t>
            </a:r>
          </a:p>
        </p:txBody>
      </p:sp>
      <p:pic>
        <p:nvPicPr>
          <p:cNvPr id="1036" name="Picture 12" descr="Male profile">
            <a:extLst>
              <a:ext uri="{FF2B5EF4-FFF2-40B4-BE49-F238E27FC236}">
                <a16:creationId xmlns:a16="http://schemas.microsoft.com/office/drawing/2014/main" id="{8B859D0F-C781-4007-BDB5-138282055808}"/>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4654115" y="2499904"/>
            <a:ext cx="1858191" cy="18581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food, drawing&#10;&#10;Description automatically generated">
            <a:extLst>
              <a:ext uri="{FF2B5EF4-FFF2-40B4-BE49-F238E27FC236}">
                <a16:creationId xmlns:a16="http://schemas.microsoft.com/office/drawing/2014/main" id="{23581A54-F26E-4BD2-92AF-6ABD173F0C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03" y="5740915"/>
            <a:ext cx="2592681" cy="1079783"/>
          </a:xfrm>
          <a:prstGeom prst="rect">
            <a:avLst/>
          </a:prstGeom>
        </p:spPr>
      </p:pic>
      <p:pic>
        <p:nvPicPr>
          <p:cNvPr id="10" name="Picture 9">
            <a:extLst>
              <a:ext uri="{FF2B5EF4-FFF2-40B4-BE49-F238E27FC236}">
                <a16:creationId xmlns:a16="http://schemas.microsoft.com/office/drawing/2014/main" id="{3216CC86-1F56-4EDC-9A66-036F51CA45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8648" y="5904091"/>
            <a:ext cx="3208849" cy="753429"/>
          </a:xfrm>
          <a:prstGeom prst="rect">
            <a:avLst/>
          </a:prstGeom>
        </p:spPr>
      </p:pic>
      <p:sp>
        <p:nvSpPr>
          <p:cNvPr id="4" name="TextBox 3">
            <a:extLst>
              <a:ext uri="{FF2B5EF4-FFF2-40B4-BE49-F238E27FC236}">
                <a16:creationId xmlns:a16="http://schemas.microsoft.com/office/drawing/2014/main" id="{258A4267-60A4-43C0-9B40-4F3B39F85F72}"/>
              </a:ext>
            </a:extLst>
          </p:cNvPr>
          <p:cNvSpPr txBox="1"/>
          <p:nvPr/>
        </p:nvSpPr>
        <p:spPr>
          <a:xfrm>
            <a:off x="4639361" y="4264960"/>
            <a:ext cx="2112088" cy="1754326"/>
          </a:xfrm>
          <a:prstGeom prst="rect">
            <a:avLst/>
          </a:prstGeom>
          <a:noFill/>
        </p:spPr>
        <p:txBody>
          <a:bodyPr wrap="square" rtlCol="0">
            <a:spAutoFit/>
          </a:bodyPr>
          <a:lstStyle/>
          <a:p>
            <a:r>
              <a:rPr lang="en-GB" b="1">
                <a:solidFill>
                  <a:schemeClr val="accent1">
                    <a:lumMod val="50000"/>
                  </a:schemeClr>
                </a:solidFill>
                <a:latin typeface="Arial" panose="020B0604020202020204" pitchFamily="34" charset="0"/>
                <a:cs typeface="Arial" panose="020B0604020202020204" pitchFamily="34" charset="0"/>
              </a:rPr>
              <a:t>Young male drivers are involved in more crashes than young female drivers</a:t>
            </a:r>
          </a:p>
        </p:txBody>
      </p:sp>
    </p:spTree>
    <p:extLst>
      <p:ext uri="{BB962C8B-B14F-4D97-AF65-F5344CB8AC3E}">
        <p14:creationId xmlns:p14="http://schemas.microsoft.com/office/powerpoint/2010/main" val="3028671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5117" y="4726787"/>
            <a:ext cx="11381873" cy="2051002"/>
          </a:xfrm>
        </p:spPr>
        <p:txBody>
          <a:bodyPr>
            <a:normAutofit fontScale="62500" lnSpcReduction="20000"/>
          </a:bodyPr>
          <a:lstStyle/>
          <a:p>
            <a:pPr algn="l"/>
            <a:r>
              <a:rPr lang="en-GB" b="1">
                <a:latin typeface="Arial" panose="020B0604020202020204" pitchFamily="34" charset="0"/>
                <a:cs typeface="Arial" panose="020B0604020202020204" pitchFamily="34" charset="0"/>
              </a:rPr>
              <a:t>SDG 3</a:t>
            </a:r>
            <a:r>
              <a:rPr lang="en-GB">
                <a:latin typeface="Arial" panose="020B0604020202020204" pitchFamily="34" charset="0"/>
                <a:cs typeface="Arial" panose="020B0604020202020204" pitchFamily="34" charset="0"/>
              </a:rPr>
              <a:t> target 3.6 – By 2020, halve the number of global deaths and injuries from road traffic accidents.</a:t>
            </a:r>
          </a:p>
          <a:p>
            <a:pPr algn="l"/>
            <a:endParaRPr lang="en-GB">
              <a:latin typeface="Arial" panose="020B0604020202020204" pitchFamily="34" charset="0"/>
              <a:cs typeface="Arial" panose="020B0604020202020204" pitchFamily="34" charset="0"/>
            </a:endParaRPr>
          </a:p>
          <a:p>
            <a:pPr algn="l"/>
            <a:r>
              <a:rPr lang="en-GB" b="1">
                <a:effectLst/>
                <a:latin typeface="Arial" panose="020B0604020202020204" pitchFamily="34" charset="0"/>
                <a:cs typeface="Arial" panose="020B0604020202020204" pitchFamily="34" charset="0"/>
              </a:rPr>
              <a:t>SDG 11</a:t>
            </a:r>
            <a:r>
              <a:rPr lang="en-GB">
                <a:effectLst/>
                <a:latin typeface="Arial" panose="020B0604020202020204" pitchFamily="34" charset="0"/>
                <a:cs typeface="Arial" panose="020B0604020202020204" pitchFamily="34" charset="0"/>
              </a:rPr>
              <a:t> target 11.2 - By 2030, provide access to safe, affordable, accessible and sustainable transport systems for all, improving road safety, notably by expanding public transport, with special attention to the needs of those in vulnerable situations, women, children, persons with disabilities and older persons.</a:t>
            </a:r>
          </a:p>
          <a:p>
            <a:pPr algn="l"/>
            <a:endParaRPr lang="en-GB">
              <a:latin typeface="Arial" panose="020B0604020202020204" pitchFamily="34" charset="0"/>
              <a:cs typeface="Arial" panose="020B0604020202020204" pitchFamily="34" charset="0"/>
            </a:endParaRPr>
          </a:p>
          <a:p>
            <a:pPr algn="l"/>
            <a:r>
              <a:rPr lang="en-GB" b="1">
                <a:effectLst/>
                <a:latin typeface="Arial" panose="020B0604020202020204" pitchFamily="34" charset="0"/>
                <a:cs typeface="Arial" panose="020B0604020202020204" pitchFamily="34" charset="0"/>
              </a:rPr>
              <a:t>SDG 17</a:t>
            </a:r>
            <a:r>
              <a:rPr lang="en-GB">
                <a:effectLst/>
                <a:latin typeface="Arial" panose="020B0604020202020204" pitchFamily="34" charset="0"/>
                <a:cs typeface="Arial" panose="020B0604020202020204" pitchFamily="34" charset="0"/>
              </a:rPr>
              <a:t> target 17.17 - Encourage and promote effective public, public-private and civil society partnerships, building on the experience and resourcing strategies of partnerships </a:t>
            </a:r>
            <a:endParaRPr lang="en-GB">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997389" y="147632"/>
            <a:ext cx="7935252" cy="4579155"/>
          </a:xfrm>
          <a:prstGeom prst="rect">
            <a:avLst/>
          </a:prstGeom>
        </p:spPr>
      </p:pic>
    </p:spTree>
    <p:extLst>
      <p:ext uri="{BB962C8B-B14F-4D97-AF65-F5344CB8AC3E}">
        <p14:creationId xmlns:p14="http://schemas.microsoft.com/office/powerpoint/2010/main" val="128222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
              </a:spcBef>
              <a:buClr>
                <a:srgbClr val="D2DCAA"/>
              </a:buClr>
              <a:buSzPct val="100000"/>
              <a:defRPr>
                <a:solidFill>
                  <a:schemeClr val="bg1"/>
                </a:solidFill>
                <a:latin typeface="Arial" panose="020B0604020202020204" pitchFamily="34" charset="0"/>
              </a:defRPr>
            </a:lvl1pPr>
            <a:lvl2pPr marL="742950" indent="-285750">
              <a:spcBef>
                <a:spcPts val="200"/>
              </a:spcBef>
              <a:buClr>
                <a:schemeClr val="accent1"/>
              </a:buClr>
              <a:buSzPct val="90000"/>
              <a:buFont typeface="Wingdings" panose="05000000000000000000" pitchFamily="2" charset="2"/>
              <a:buChar char="§"/>
              <a:defRPr sz="1600">
                <a:solidFill>
                  <a:schemeClr val="bg1"/>
                </a:solidFill>
                <a:latin typeface="Arial" panose="020B0604020202020204" pitchFamily="34" charset="0"/>
              </a:defRPr>
            </a:lvl2pPr>
            <a:lvl3pPr marL="1143000" indent="-228600">
              <a:spcBef>
                <a:spcPts val="200"/>
              </a:spcBef>
              <a:buFont typeface="Wingdings" panose="05000000000000000000" pitchFamily="2" charset="2"/>
              <a:buChar char="§"/>
              <a:defRPr sz="1400">
                <a:solidFill>
                  <a:schemeClr val="accent1"/>
                </a:solidFill>
                <a:latin typeface="Arial" panose="020B0604020202020204" pitchFamily="34" charset="0"/>
              </a:defRPr>
            </a:lvl3pPr>
            <a:lvl4pPr marL="1600200" indent="-228600">
              <a:spcBef>
                <a:spcPts val="200"/>
              </a:spcBef>
              <a:buFont typeface="Wingdings" panose="05000000000000000000" pitchFamily="2" charset="2"/>
              <a:buChar char="§"/>
              <a:defRPr sz="1200">
                <a:solidFill>
                  <a:schemeClr val="bg2"/>
                </a:solidFill>
                <a:latin typeface="Arial" panose="020B0604020202020204" pitchFamily="34" charset="0"/>
              </a:defRPr>
            </a:lvl4pPr>
            <a:lvl5pPr marL="2057400" indent="-228600">
              <a:spcBef>
                <a:spcPts val="200"/>
              </a:spcBef>
              <a:defRPr sz="1000">
                <a:solidFill>
                  <a:schemeClr val="bg2"/>
                </a:solidFill>
                <a:latin typeface="Arial" panose="020B0604020202020204" pitchFamily="34" charset="0"/>
              </a:defRPr>
            </a:lvl5pPr>
            <a:lvl6pPr marL="2514600" indent="-228600" eaLnBrk="0" fontAlgn="base" hangingPunct="0">
              <a:spcBef>
                <a:spcPts val="200"/>
              </a:spcBef>
              <a:spcAft>
                <a:spcPct val="0"/>
              </a:spcAft>
              <a:defRPr sz="1000">
                <a:solidFill>
                  <a:schemeClr val="bg2"/>
                </a:solidFill>
                <a:latin typeface="Arial" panose="020B0604020202020204" pitchFamily="34" charset="0"/>
              </a:defRPr>
            </a:lvl6pPr>
            <a:lvl7pPr marL="2971800" indent="-228600" eaLnBrk="0" fontAlgn="base" hangingPunct="0">
              <a:spcBef>
                <a:spcPts val="200"/>
              </a:spcBef>
              <a:spcAft>
                <a:spcPct val="0"/>
              </a:spcAft>
              <a:defRPr sz="1000">
                <a:solidFill>
                  <a:schemeClr val="bg2"/>
                </a:solidFill>
                <a:latin typeface="Arial" panose="020B0604020202020204" pitchFamily="34" charset="0"/>
              </a:defRPr>
            </a:lvl7pPr>
            <a:lvl8pPr marL="3429000" indent="-228600" eaLnBrk="0" fontAlgn="base" hangingPunct="0">
              <a:spcBef>
                <a:spcPts val="200"/>
              </a:spcBef>
              <a:spcAft>
                <a:spcPct val="0"/>
              </a:spcAft>
              <a:defRPr sz="1000">
                <a:solidFill>
                  <a:schemeClr val="bg2"/>
                </a:solidFill>
                <a:latin typeface="Arial" panose="020B0604020202020204" pitchFamily="34" charset="0"/>
              </a:defRPr>
            </a:lvl8pPr>
            <a:lvl9pPr marL="3886200" indent="-228600" eaLnBrk="0" fontAlgn="base" hangingPunct="0">
              <a:spcBef>
                <a:spcPts val="200"/>
              </a:spcBef>
              <a:spcAft>
                <a:spcPct val="0"/>
              </a:spcAft>
              <a:defRPr sz="1000">
                <a:solidFill>
                  <a:schemeClr val="bg2"/>
                </a:solidFill>
                <a:latin typeface="Arial" panose="020B0604020202020204" pitchFamily="34" charset="0"/>
              </a:defRPr>
            </a:lvl9pPr>
          </a:lstStyle>
          <a:p>
            <a:pPr>
              <a:spcBef>
                <a:spcPct val="0"/>
              </a:spcBef>
              <a:buClrTx/>
              <a:buSzTx/>
            </a:pPr>
            <a:fld id="{675E3D10-2108-4DA3-A5E1-E67BF1092891}" type="slidenum">
              <a:rPr lang="en-GB" altLang="en-US">
                <a:solidFill>
                  <a:srgbClr val="000000"/>
                </a:solidFill>
              </a:rPr>
              <a:pPr>
                <a:spcBef>
                  <a:spcPct val="0"/>
                </a:spcBef>
                <a:buClrTx/>
                <a:buSzTx/>
              </a:pPr>
              <a:t>5</a:t>
            </a:fld>
            <a:endParaRPr lang="en-GB" altLang="en-US">
              <a:solidFill>
                <a:srgbClr val="000000"/>
              </a:solidFill>
            </a:endParaRPr>
          </a:p>
        </p:txBody>
      </p:sp>
      <p:sp>
        <p:nvSpPr>
          <p:cNvPr id="5" name="Text Box 3"/>
          <p:cNvSpPr txBox="1">
            <a:spLocks noChangeArrowheads="1"/>
          </p:cNvSpPr>
          <p:nvPr/>
        </p:nvSpPr>
        <p:spPr bwMode="auto">
          <a:xfrm>
            <a:off x="4876800" y="44450"/>
            <a:ext cx="2286000" cy="769938"/>
          </a:xfrm>
          <a:prstGeom prst="rect">
            <a:avLst/>
          </a:prstGeom>
          <a:noFill/>
          <a:ln w="9525">
            <a:noFill/>
            <a:miter lim="800000"/>
            <a:headEnd/>
            <a:tailEnd/>
          </a:ln>
          <a:effectLst/>
        </p:spPr>
        <p:txBody>
          <a:bodyPr>
            <a:spAutoFit/>
          </a:bodyPr>
          <a:lstStyle/>
          <a:p>
            <a:pPr>
              <a:spcBef>
                <a:spcPct val="50000"/>
              </a:spcBef>
              <a:defRPr/>
            </a:pPr>
            <a:r>
              <a:rPr lang="en-US" sz="4400" b="1">
                <a:solidFill>
                  <a:srgbClr val="939598">
                    <a:lumMod val="75000"/>
                  </a:srgbClr>
                </a:solidFill>
                <a:effectLst>
                  <a:outerShdw blurRad="38100" dist="38100" dir="2700000" algn="tl">
                    <a:srgbClr val="000000"/>
                  </a:outerShdw>
                </a:effectLst>
                <a:latin typeface="Georgia" pitchFamily="18" charset="0"/>
              </a:rPr>
              <a:t>Choice</a:t>
            </a:r>
          </a:p>
        </p:txBody>
      </p:sp>
      <p:cxnSp>
        <p:nvCxnSpPr>
          <p:cNvPr id="6" name="Straight Arrow Connector 5"/>
          <p:cNvCxnSpPr/>
          <p:nvPr/>
        </p:nvCxnSpPr>
        <p:spPr bwMode="auto">
          <a:xfrm rot="5400000">
            <a:off x="5677694" y="965994"/>
            <a:ext cx="533400" cy="1588"/>
          </a:xfrm>
          <a:prstGeom prst="straightConnector1">
            <a:avLst/>
          </a:prstGeom>
          <a:solidFill>
            <a:schemeClr val="accent1"/>
          </a:solidFill>
          <a:ln w="28575" cap="flat" cmpd="sng" algn="ctr">
            <a:solidFill>
              <a:schemeClr val="accent4">
                <a:lumMod val="10000"/>
              </a:schemeClr>
            </a:solidFill>
            <a:prstDash val="solid"/>
            <a:round/>
            <a:headEnd type="none" w="med" len="med"/>
            <a:tailEnd type="arrow"/>
          </a:ln>
          <a:effectLst/>
        </p:spPr>
      </p:cxnSp>
      <p:cxnSp>
        <p:nvCxnSpPr>
          <p:cNvPr id="8" name="Straight Arrow Connector 7"/>
          <p:cNvCxnSpPr/>
          <p:nvPr/>
        </p:nvCxnSpPr>
        <p:spPr bwMode="auto">
          <a:xfrm rot="10800000" flipV="1">
            <a:off x="3276600" y="1584325"/>
            <a:ext cx="1600200" cy="381000"/>
          </a:xfrm>
          <a:prstGeom prst="straightConnector1">
            <a:avLst/>
          </a:prstGeom>
          <a:solidFill>
            <a:schemeClr val="accent1"/>
          </a:solidFill>
          <a:ln w="28575" cap="flat" cmpd="sng" algn="ctr">
            <a:solidFill>
              <a:schemeClr val="accent4">
                <a:lumMod val="10000"/>
              </a:schemeClr>
            </a:solidFill>
            <a:prstDash val="solid"/>
            <a:round/>
            <a:headEnd type="none" w="med" len="med"/>
            <a:tailEnd type="arrow"/>
          </a:ln>
          <a:effectLst/>
        </p:spPr>
      </p:cxnSp>
      <p:sp>
        <p:nvSpPr>
          <p:cNvPr id="11" name="TextBox 10"/>
          <p:cNvSpPr txBox="1"/>
          <p:nvPr/>
        </p:nvSpPr>
        <p:spPr>
          <a:xfrm>
            <a:off x="2201863" y="2120900"/>
            <a:ext cx="1731962" cy="769938"/>
          </a:xfrm>
          <a:prstGeom prst="rect">
            <a:avLst/>
          </a:prstGeom>
          <a:noFill/>
        </p:spPr>
        <p:txBody>
          <a:bodyPr wrap="none">
            <a:spAutoFit/>
          </a:bodyPr>
          <a:lstStyle/>
          <a:p>
            <a:pPr>
              <a:defRPr/>
            </a:pPr>
            <a:r>
              <a:rPr lang="en-GB" sz="4400" b="1">
                <a:solidFill>
                  <a:srgbClr val="CC0000"/>
                </a:solidFill>
                <a:effectLst>
                  <a:outerShdw blurRad="38100" dist="38100" dir="2700000" algn="tl">
                    <a:srgbClr val="000000">
                      <a:alpha val="43137"/>
                    </a:srgbClr>
                  </a:outerShdw>
                </a:effectLst>
                <a:latin typeface="Georgia" pitchFamily="18" charset="0"/>
              </a:rPr>
              <a:t>Good</a:t>
            </a:r>
          </a:p>
        </p:txBody>
      </p:sp>
      <p:cxnSp>
        <p:nvCxnSpPr>
          <p:cNvPr id="12" name="Straight Arrow Connector 11"/>
          <p:cNvCxnSpPr/>
          <p:nvPr/>
        </p:nvCxnSpPr>
        <p:spPr bwMode="auto">
          <a:xfrm rot="5400000">
            <a:off x="5636419" y="1888331"/>
            <a:ext cx="609600" cy="1588"/>
          </a:xfrm>
          <a:prstGeom prst="straightConnector1">
            <a:avLst/>
          </a:prstGeom>
          <a:solidFill>
            <a:schemeClr val="accent1"/>
          </a:solidFill>
          <a:ln w="28575" cap="flat" cmpd="sng" algn="ctr">
            <a:solidFill>
              <a:schemeClr val="accent4">
                <a:lumMod val="10000"/>
              </a:schemeClr>
            </a:solidFill>
            <a:prstDash val="solid"/>
            <a:round/>
            <a:headEnd type="none" w="med" len="med"/>
            <a:tailEnd type="arrow"/>
          </a:ln>
          <a:effectLst/>
        </p:spPr>
      </p:cxnSp>
      <p:sp>
        <p:nvSpPr>
          <p:cNvPr id="13" name="TextBox 12"/>
          <p:cNvSpPr txBox="1">
            <a:spLocks noChangeArrowheads="1"/>
          </p:cNvSpPr>
          <p:nvPr/>
        </p:nvSpPr>
        <p:spPr bwMode="auto">
          <a:xfrm>
            <a:off x="4508500" y="2120900"/>
            <a:ext cx="33924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8463"/>
              </a:buClr>
              <a:buSzPct val="115000"/>
              <a:buFont typeface="Arial" pitchFamily="34" charset="0"/>
              <a:buChar char="■"/>
              <a:defRPr b="1">
                <a:solidFill>
                  <a:srgbClr val="464646"/>
                </a:solidFill>
                <a:latin typeface="Arial" pitchFamily="34" charset="0"/>
              </a:defRPr>
            </a:lvl1pPr>
            <a:lvl2pPr marL="742950" indent="-285750" eaLnBrk="0" hangingPunct="0">
              <a:spcBef>
                <a:spcPct val="20000"/>
              </a:spcBef>
              <a:buClr>
                <a:srgbClr val="464646"/>
              </a:buClr>
              <a:buSzPct val="115000"/>
              <a:buFont typeface="Arial" pitchFamily="34" charset="0"/>
              <a:buChar char="■"/>
              <a:defRPr sz="1600">
                <a:solidFill>
                  <a:schemeClr val="tx2"/>
                </a:solidFill>
                <a:latin typeface="Arial" pitchFamily="34" charset="0"/>
              </a:defRPr>
            </a:lvl2pPr>
            <a:lvl3pPr marL="1143000" indent="-228600" eaLnBrk="0" hangingPunct="0">
              <a:spcBef>
                <a:spcPct val="20000"/>
              </a:spcBef>
              <a:buClr>
                <a:srgbClr val="FDC82F"/>
              </a:buClr>
              <a:buSzPct val="115000"/>
              <a:buFont typeface="Arial" pitchFamily="34" charset="0"/>
              <a:buChar char="■"/>
              <a:defRPr sz="1400">
                <a:solidFill>
                  <a:schemeClr val="tx1"/>
                </a:solidFill>
                <a:latin typeface="Arial" pitchFamily="34" charset="0"/>
              </a:defRPr>
            </a:lvl3pPr>
            <a:lvl4pPr marL="1600200" indent="-228600" eaLnBrk="0" hangingPunct="0">
              <a:spcBef>
                <a:spcPct val="20000"/>
              </a:spcBef>
              <a:buClr>
                <a:srgbClr val="464646"/>
              </a:buClr>
              <a:buFont typeface="Wingdings" pitchFamily="2" charset="2"/>
              <a:buChar char="§"/>
              <a:defRPr sz="1300">
                <a:solidFill>
                  <a:srgbClr val="00915A"/>
                </a:solidFill>
                <a:latin typeface="Arial" pitchFamily="34" charset="0"/>
              </a:defRPr>
            </a:lvl4pPr>
            <a:lvl5pPr marL="2057400" indent="-228600" eaLnBrk="0" hangingPunct="0">
              <a:spcBef>
                <a:spcPct val="20000"/>
              </a:spcBef>
              <a:buClr>
                <a:srgbClr val="FDC82F"/>
              </a:buClr>
              <a:buFont typeface="Wingdings" pitchFamily="2" charset="2"/>
              <a:buChar char="§"/>
              <a:defRPr sz="1300">
                <a:solidFill>
                  <a:srgbClr val="00915A"/>
                </a:solidFill>
                <a:latin typeface="Arial" pitchFamily="34" charset="0"/>
              </a:defRPr>
            </a:lvl5pPr>
            <a:lvl6pPr marL="2514600" indent="-228600" eaLnBrk="0" fontAlgn="base" hangingPunct="0">
              <a:spcBef>
                <a:spcPct val="20000"/>
              </a:spcBef>
              <a:spcAft>
                <a:spcPct val="0"/>
              </a:spcAft>
              <a:buClr>
                <a:srgbClr val="FDC82F"/>
              </a:buClr>
              <a:buFont typeface="Wingdings" pitchFamily="2" charset="2"/>
              <a:buChar char="§"/>
              <a:defRPr sz="1300">
                <a:solidFill>
                  <a:srgbClr val="00915A"/>
                </a:solidFill>
                <a:latin typeface="Arial" pitchFamily="34" charset="0"/>
              </a:defRPr>
            </a:lvl6pPr>
            <a:lvl7pPr marL="2971800" indent="-228600" eaLnBrk="0" fontAlgn="base" hangingPunct="0">
              <a:spcBef>
                <a:spcPct val="20000"/>
              </a:spcBef>
              <a:spcAft>
                <a:spcPct val="0"/>
              </a:spcAft>
              <a:buClr>
                <a:srgbClr val="FDC82F"/>
              </a:buClr>
              <a:buFont typeface="Wingdings" pitchFamily="2" charset="2"/>
              <a:buChar char="§"/>
              <a:defRPr sz="1300">
                <a:solidFill>
                  <a:srgbClr val="00915A"/>
                </a:solidFill>
                <a:latin typeface="Arial" pitchFamily="34" charset="0"/>
              </a:defRPr>
            </a:lvl7pPr>
            <a:lvl8pPr marL="3429000" indent="-228600" eaLnBrk="0" fontAlgn="base" hangingPunct="0">
              <a:spcBef>
                <a:spcPct val="20000"/>
              </a:spcBef>
              <a:spcAft>
                <a:spcPct val="0"/>
              </a:spcAft>
              <a:buClr>
                <a:srgbClr val="FDC82F"/>
              </a:buClr>
              <a:buFont typeface="Wingdings" pitchFamily="2" charset="2"/>
              <a:buChar char="§"/>
              <a:defRPr sz="1300">
                <a:solidFill>
                  <a:srgbClr val="00915A"/>
                </a:solidFill>
                <a:latin typeface="Arial" pitchFamily="34" charset="0"/>
              </a:defRPr>
            </a:lvl8pPr>
            <a:lvl9pPr marL="3886200" indent="-228600" eaLnBrk="0" fontAlgn="base" hangingPunct="0">
              <a:spcBef>
                <a:spcPct val="20000"/>
              </a:spcBef>
              <a:spcAft>
                <a:spcPct val="0"/>
              </a:spcAft>
              <a:buClr>
                <a:srgbClr val="FDC82F"/>
              </a:buClr>
              <a:buFont typeface="Wingdings" pitchFamily="2" charset="2"/>
              <a:buChar char="§"/>
              <a:defRPr sz="1300">
                <a:solidFill>
                  <a:srgbClr val="00915A"/>
                </a:solidFill>
                <a:latin typeface="Arial" pitchFamily="34" charset="0"/>
              </a:defRPr>
            </a:lvl9pPr>
          </a:lstStyle>
          <a:p>
            <a:pPr>
              <a:spcBef>
                <a:spcPct val="0"/>
              </a:spcBef>
              <a:buClrTx/>
              <a:buSzTx/>
              <a:buFontTx/>
              <a:buNone/>
              <a:defRPr/>
            </a:pPr>
            <a:r>
              <a:rPr lang="en-GB" altLang="en-US" sz="4400">
                <a:solidFill>
                  <a:srgbClr val="CC0000"/>
                </a:solidFill>
                <a:effectLst>
                  <a:outerShdw blurRad="38100" dist="38100" dir="2700000" algn="tl">
                    <a:srgbClr val="000000">
                      <a:alpha val="43137"/>
                    </a:srgbClr>
                  </a:outerShdw>
                </a:effectLst>
                <a:latin typeface="Georgia" pitchFamily="18" charset="0"/>
              </a:rPr>
              <a:t>Indifferent</a:t>
            </a:r>
          </a:p>
        </p:txBody>
      </p:sp>
      <p:cxnSp>
        <p:nvCxnSpPr>
          <p:cNvPr id="14" name="Straight Arrow Connector 13"/>
          <p:cNvCxnSpPr/>
          <p:nvPr/>
        </p:nvCxnSpPr>
        <p:spPr bwMode="auto">
          <a:xfrm>
            <a:off x="7535864" y="1622425"/>
            <a:ext cx="1368425" cy="342900"/>
          </a:xfrm>
          <a:prstGeom prst="straightConnector1">
            <a:avLst/>
          </a:prstGeom>
          <a:solidFill>
            <a:schemeClr val="accent1"/>
          </a:solidFill>
          <a:ln w="28575" cap="flat" cmpd="sng" algn="ctr">
            <a:solidFill>
              <a:schemeClr val="accent4">
                <a:lumMod val="10000"/>
              </a:schemeClr>
            </a:solidFill>
            <a:prstDash val="solid"/>
            <a:round/>
            <a:headEnd type="none" w="med" len="med"/>
            <a:tailEnd type="arrow"/>
          </a:ln>
          <a:effectLst/>
        </p:spPr>
      </p:cxnSp>
      <p:sp>
        <p:nvSpPr>
          <p:cNvPr id="15" name="TextBox 14"/>
          <p:cNvSpPr txBox="1"/>
          <p:nvPr/>
        </p:nvSpPr>
        <p:spPr>
          <a:xfrm>
            <a:off x="8382001" y="2120900"/>
            <a:ext cx="1592263" cy="769938"/>
          </a:xfrm>
          <a:prstGeom prst="rect">
            <a:avLst/>
          </a:prstGeom>
          <a:noFill/>
        </p:spPr>
        <p:txBody>
          <a:bodyPr wrap="none">
            <a:spAutoFit/>
          </a:bodyPr>
          <a:lstStyle/>
          <a:p>
            <a:pPr>
              <a:defRPr/>
            </a:pPr>
            <a:r>
              <a:rPr lang="en-GB" sz="4400" b="1">
                <a:solidFill>
                  <a:srgbClr val="CC0000"/>
                </a:solidFill>
                <a:effectLst>
                  <a:outerShdw blurRad="38100" dist="38100" dir="2700000" algn="tl">
                    <a:srgbClr val="000000">
                      <a:alpha val="43137"/>
                    </a:srgbClr>
                  </a:outerShdw>
                </a:effectLst>
                <a:latin typeface="Georgia" pitchFamily="18" charset="0"/>
              </a:rPr>
              <a:t>Poor</a:t>
            </a:r>
          </a:p>
        </p:txBody>
      </p:sp>
      <p:cxnSp>
        <p:nvCxnSpPr>
          <p:cNvPr id="16" name="Straight Arrow Connector 15"/>
          <p:cNvCxnSpPr/>
          <p:nvPr/>
        </p:nvCxnSpPr>
        <p:spPr bwMode="auto">
          <a:xfrm rot="5400000">
            <a:off x="5666582" y="3047207"/>
            <a:ext cx="533400" cy="1587"/>
          </a:xfrm>
          <a:prstGeom prst="straightConnector1">
            <a:avLst/>
          </a:prstGeom>
          <a:solidFill>
            <a:schemeClr val="accent1"/>
          </a:solidFill>
          <a:ln w="28575" cap="flat" cmpd="sng" algn="ctr">
            <a:solidFill>
              <a:schemeClr val="accent4">
                <a:lumMod val="10000"/>
              </a:schemeClr>
            </a:solidFill>
            <a:prstDash val="solid"/>
            <a:round/>
            <a:headEnd type="none" w="med" len="med"/>
            <a:tailEnd type="arrow"/>
          </a:ln>
          <a:effectLst/>
        </p:spPr>
      </p:cxnSp>
      <p:cxnSp>
        <p:nvCxnSpPr>
          <p:cNvPr id="17" name="Straight Arrow Connector 16"/>
          <p:cNvCxnSpPr/>
          <p:nvPr/>
        </p:nvCxnSpPr>
        <p:spPr bwMode="auto">
          <a:xfrm rot="5400000">
            <a:off x="2593182" y="3047207"/>
            <a:ext cx="457200" cy="1587"/>
          </a:xfrm>
          <a:prstGeom prst="straightConnector1">
            <a:avLst/>
          </a:prstGeom>
          <a:solidFill>
            <a:schemeClr val="accent1"/>
          </a:solidFill>
          <a:ln w="28575" cap="flat" cmpd="sng" algn="ctr">
            <a:solidFill>
              <a:schemeClr val="accent4">
                <a:lumMod val="10000"/>
              </a:schemeClr>
            </a:solidFill>
            <a:prstDash val="solid"/>
            <a:round/>
            <a:headEnd type="none" w="med" len="med"/>
            <a:tailEnd type="arrow"/>
          </a:ln>
          <a:effectLst/>
        </p:spPr>
      </p:cxnSp>
      <p:cxnSp>
        <p:nvCxnSpPr>
          <p:cNvPr id="18" name="Straight Arrow Connector 17"/>
          <p:cNvCxnSpPr/>
          <p:nvPr/>
        </p:nvCxnSpPr>
        <p:spPr bwMode="auto">
          <a:xfrm rot="5400000">
            <a:off x="9105107" y="3037682"/>
            <a:ext cx="533400" cy="1587"/>
          </a:xfrm>
          <a:prstGeom prst="straightConnector1">
            <a:avLst/>
          </a:prstGeom>
          <a:solidFill>
            <a:schemeClr val="accent1"/>
          </a:solidFill>
          <a:ln w="28575" cap="flat" cmpd="sng" algn="ctr">
            <a:solidFill>
              <a:schemeClr val="accent4">
                <a:lumMod val="10000"/>
              </a:schemeClr>
            </a:solidFill>
            <a:prstDash val="solid"/>
            <a:round/>
            <a:headEnd type="none" w="med" len="med"/>
            <a:tailEnd type="arrow"/>
          </a:ln>
          <a:effectLst/>
        </p:spPr>
      </p:cxnSp>
      <p:cxnSp>
        <p:nvCxnSpPr>
          <p:cNvPr id="19" name="Straight Connector 18"/>
          <p:cNvCxnSpPr/>
          <p:nvPr/>
        </p:nvCxnSpPr>
        <p:spPr bwMode="auto">
          <a:xfrm>
            <a:off x="2819400" y="3351214"/>
            <a:ext cx="6553200" cy="1587"/>
          </a:xfrm>
          <a:prstGeom prst="line">
            <a:avLst/>
          </a:prstGeom>
          <a:solidFill>
            <a:schemeClr val="accent1"/>
          </a:solidFill>
          <a:ln w="28575" cap="flat" cmpd="sng" algn="ctr">
            <a:solidFill>
              <a:schemeClr val="accent4">
                <a:lumMod val="10000"/>
              </a:schemeClr>
            </a:solidFill>
            <a:prstDash val="solid"/>
            <a:round/>
            <a:headEnd type="none" w="med" len="med"/>
            <a:tailEnd type="none" w="med" len="med"/>
          </a:ln>
          <a:effectLst/>
        </p:spPr>
      </p:cxnSp>
      <p:cxnSp>
        <p:nvCxnSpPr>
          <p:cNvPr id="20" name="Straight Arrow Connector 19"/>
          <p:cNvCxnSpPr/>
          <p:nvPr/>
        </p:nvCxnSpPr>
        <p:spPr bwMode="auto">
          <a:xfrm rot="5400000">
            <a:off x="2476501" y="3770313"/>
            <a:ext cx="685800" cy="3175"/>
          </a:xfrm>
          <a:prstGeom prst="straightConnector1">
            <a:avLst/>
          </a:prstGeom>
          <a:solidFill>
            <a:schemeClr val="accent1"/>
          </a:solidFill>
          <a:ln w="28575" cap="flat" cmpd="sng" algn="ctr">
            <a:solidFill>
              <a:schemeClr val="accent4">
                <a:lumMod val="10000"/>
              </a:schemeClr>
            </a:solidFill>
            <a:prstDash val="solid"/>
            <a:round/>
            <a:headEnd type="none" w="med" len="med"/>
            <a:tailEnd type="arrow"/>
          </a:ln>
          <a:effectLst/>
        </p:spPr>
      </p:cxnSp>
      <p:cxnSp>
        <p:nvCxnSpPr>
          <p:cNvPr id="21" name="Straight Arrow Connector 20"/>
          <p:cNvCxnSpPr/>
          <p:nvPr/>
        </p:nvCxnSpPr>
        <p:spPr bwMode="auto">
          <a:xfrm rot="5400000">
            <a:off x="9027319" y="3780631"/>
            <a:ext cx="685800" cy="1588"/>
          </a:xfrm>
          <a:prstGeom prst="straightConnector1">
            <a:avLst/>
          </a:prstGeom>
          <a:solidFill>
            <a:schemeClr val="accent1"/>
          </a:solidFill>
          <a:ln w="28575" cap="flat" cmpd="sng" algn="ctr">
            <a:solidFill>
              <a:schemeClr val="accent4">
                <a:lumMod val="10000"/>
              </a:schemeClr>
            </a:solidFill>
            <a:prstDash val="solid"/>
            <a:round/>
            <a:headEnd type="none" w="med" len="med"/>
            <a:tailEnd type="arrow"/>
          </a:ln>
          <a:effectLst/>
        </p:spPr>
      </p:cxnSp>
      <p:sp>
        <p:nvSpPr>
          <p:cNvPr id="22" name="TextBox 21"/>
          <p:cNvSpPr txBox="1"/>
          <p:nvPr/>
        </p:nvSpPr>
        <p:spPr>
          <a:xfrm>
            <a:off x="1752600" y="3889375"/>
            <a:ext cx="3276600" cy="769938"/>
          </a:xfrm>
          <a:prstGeom prst="rect">
            <a:avLst/>
          </a:prstGeom>
          <a:noFill/>
        </p:spPr>
        <p:txBody>
          <a:bodyPr>
            <a:spAutoFit/>
          </a:bodyPr>
          <a:lstStyle/>
          <a:p>
            <a:pPr>
              <a:defRPr/>
            </a:pPr>
            <a:r>
              <a:rPr lang="en-GB" sz="4400" b="1">
                <a:solidFill>
                  <a:srgbClr val="CC0000"/>
                </a:solidFill>
                <a:effectLst>
                  <a:outerShdw blurRad="38100" dist="38100" dir="2700000" algn="tl">
                    <a:srgbClr val="000000">
                      <a:alpha val="43137"/>
                    </a:srgbClr>
                  </a:outerShdw>
                </a:effectLst>
                <a:latin typeface="Georgia" pitchFamily="18" charset="0"/>
              </a:rPr>
              <a:t>Intended</a:t>
            </a:r>
          </a:p>
        </p:txBody>
      </p:sp>
      <p:sp>
        <p:nvSpPr>
          <p:cNvPr id="23" name="TextBox 22"/>
          <p:cNvSpPr txBox="1"/>
          <p:nvPr/>
        </p:nvSpPr>
        <p:spPr>
          <a:xfrm>
            <a:off x="6911976" y="3910014"/>
            <a:ext cx="3636963" cy="769937"/>
          </a:xfrm>
          <a:prstGeom prst="rect">
            <a:avLst/>
          </a:prstGeom>
          <a:noFill/>
        </p:spPr>
        <p:txBody>
          <a:bodyPr wrap="none">
            <a:spAutoFit/>
          </a:bodyPr>
          <a:lstStyle/>
          <a:p>
            <a:pPr>
              <a:defRPr/>
            </a:pPr>
            <a:r>
              <a:rPr lang="en-GB" sz="4400" b="1">
                <a:solidFill>
                  <a:srgbClr val="CC0000"/>
                </a:solidFill>
                <a:effectLst>
                  <a:outerShdw blurRad="38100" dist="38100" dir="2700000" algn="tl">
                    <a:srgbClr val="000000">
                      <a:alpha val="43137"/>
                    </a:srgbClr>
                  </a:outerShdw>
                </a:effectLst>
                <a:latin typeface="Georgia" pitchFamily="18" charset="0"/>
              </a:rPr>
              <a:t>Unintended</a:t>
            </a:r>
          </a:p>
        </p:txBody>
      </p:sp>
      <p:cxnSp>
        <p:nvCxnSpPr>
          <p:cNvPr id="24" name="Straight Arrow Connector 23"/>
          <p:cNvCxnSpPr/>
          <p:nvPr/>
        </p:nvCxnSpPr>
        <p:spPr bwMode="auto">
          <a:xfrm rot="10800000" flipV="1">
            <a:off x="8382000" y="4572000"/>
            <a:ext cx="1144588" cy="457200"/>
          </a:xfrm>
          <a:prstGeom prst="straightConnector1">
            <a:avLst/>
          </a:prstGeom>
          <a:solidFill>
            <a:schemeClr val="accent1"/>
          </a:solidFill>
          <a:ln w="28575" cap="flat" cmpd="sng" algn="ctr">
            <a:solidFill>
              <a:schemeClr val="accent4">
                <a:lumMod val="10000"/>
              </a:schemeClr>
            </a:solidFill>
            <a:prstDash val="solid"/>
            <a:round/>
            <a:headEnd type="none" w="med" len="med"/>
            <a:tailEnd type="arrow"/>
          </a:ln>
          <a:effectLst/>
        </p:spPr>
      </p:cxnSp>
      <p:cxnSp>
        <p:nvCxnSpPr>
          <p:cNvPr id="25" name="Straight Arrow Connector 24"/>
          <p:cNvCxnSpPr/>
          <p:nvPr/>
        </p:nvCxnSpPr>
        <p:spPr bwMode="auto">
          <a:xfrm>
            <a:off x="2897188" y="4572000"/>
            <a:ext cx="1179512" cy="381000"/>
          </a:xfrm>
          <a:prstGeom prst="straightConnector1">
            <a:avLst/>
          </a:prstGeom>
          <a:solidFill>
            <a:schemeClr val="accent1"/>
          </a:solidFill>
          <a:ln w="28575" cap="flat" cmpd="sng" algn="ctr">
            <a:solidFill>
              <a:schemeClr val="accent4">
                <a:lumMod val="10000"/>
              </a:schemeClr>
            </a:solidFill>
            <a:prstDash val="solid"/>
            <a:round/>
            <a:headEnd type="none" w="med" len="med"/>
            <a:tailEnd type="arrow"/>
          </a:ln>
          <a:effectLst/>
        </p:spPr>
      </p:cxnSp>
      <p:sp>
        <p:nvSpPr>
          <p:cNvPr id="26" name="TextBox 25"/>
          <p:cNvSpPr txBox="1"/>
          <p:nvPr/>
        </p:nvSpPr>
        <p:spPr>
          <a:xfrm>
            <a:off x="3684588" y="4561682"/>
            <a:ext cx="4495800" cy="2123658"/>
          </a:xfrm>
          <a:prstGeom prst="rect">
            <a:avLst/>
          </a:prstGeom>
          <a:noFill/>
        </p:spPr>
        <p:txBody>
          <a:bodyPr>
            <a:spAutoFit/>
          </a:bodyPr>
          <a:lstStyle/>
          <a:p>
            <a:pPr algn="ctr">
              <a:defRPr/>
            </a:pPr>
            <a:r>
              <a:rPr lang="en-US" sz="4400" b="1">
                <a:solidFill>
                  <a:srgbClr val="939598">
                    <a:lumMod val="50000"/>
                  </a:srgbClr>
                </a:solidFill>
                <a:effectLst>
                  <a:outerShdw blurRad="38100" dist="38100" dir="2700000" algn="tl">
                    <a:srgbClr val="000000"/>
                  </a:outerShdw>
                </a:effectLst>
                <a:latin typeface="Georgia" pitchFamily="18" charset="0"/>
              </a:rPr>
              <a:t>Responsible</a:t>
            </a:r>
          </a:p>
          <a:p>
            <a:pPr algn="ctr">
              <a:defRPr/>
            </a:pPr>
            <a:r>
              <a:rPr lang="en-US" sz="4400" b="1">
                <a:solidFill>
                  <a:srgbClr val="939598">
                    <a:lumMod val="50000"/>
                  </a:srgbClr>
                </a:solidFill>
                <a:effectLst>
                  <a:outerShdw blurRad="38100" dist="38100" dir="2700000" algn="tl">
                    <a:srgbClr val="000000"/>
                  </a:outerShdw>
                </a:effectLst>
                <a:latin typeface="Georgia" pitchFamily="18" charset="0"/>
              </a:rPr>
              <a:t>&amp;</a:t>
            </a:r>
          </a:p>
          <a:p>
            <a:pPr algn="ctr">
              <a:defRPr/>
            </a:pPr>
            <a:r>
              <a:rPr lang="en-US" sz="4400" b="1">
                <a:solidFill>
                  <a:srgbClr val="939598">
                    <a:lumMod val="50000"/>
                  </a:srgbClr>
                </a:solidFill>
                <a:effectLst>
                  <a:outerShdw blurRad="38100" dist="38100" dir="2700000" algn="tl">
                    <a:srgbClr val="000000"/>
                  </a:outerShdw>
                </a:effectLst>
                <a:latin typeface="Georgia" pitchFamily="18" charset="0"/>
              </a:rPr>
              <a:t>Accountable</a:t>
            </a:r>
          </a:p>
        </p:txBody>
      </p:sp>
      <p:sp>
        <p:nvSpPr>
          <p:cNvPr id="29" name="Text Box 4"/>
          <p:cNvSpPr txBox="1">
            <a:spLocks noChangeArrowheads="1"/>
          </p:cNvSpPr>
          <p:nvPr/>
        </p:nvSpPr>
        <p:spPr bwMode="auto">
          <a:xfrm>
            <a:off x="2192338" y="939800"/>
            <a:ext cx="7924800" cy="769938"/>
          </a:xfrm>
          <a:prstGeom prst="rect">
            <a:avLst/>
          </a:prstGeom>
          <a:noFill/>
          <a:ln w="9525">
            <a:noFill/>
            <a:miter lim="800000"/>
            <a:headEnd/>
            <a:tailEnd/>
          </a:ln>
          <a:effectLst/>
        </p:spPr>
        <p:txBody>
          <a:bodyPr>
            <a:spAutoFit/>
          </a:bodyPr>
          <a:lstStyle/>
          <a:p>
            <a:pPr algn="ctr">
              <a:spcBef>
                <a:spcPct val="50000"/>
              </a:spcBef>
              <a:defRPr/>
            </a:pPr>
            <a:r>
              <a:rPr lang="en-US" sz="4400" b="1">
                <a:solidFill>
                  <a:srgbClr val="002060"/>
                </a:solidFill>
                <a:effectLst>
                  <a:outerShdw blurRad="38100" dist="38100" dir="2700000" algn="tl">
                    <a:srgbClr val="000000"/>
                  </a:outerShdw>
                </a:effectLst>
                <a:latin typeface="Georgia" pitchFamily="18" charset="0"/>
              </a:rPr>
              <a:t>Outcome</a:t>
            </a:r>
          </a:p>
        </p:txBody>
      </p:sp>
    </p:spTree>
    <p:extLst>
      <p:ext uri="{BB962C8B-B14F-4D97-AF65-F5344CB8AC3E}">
        <p14:creationId xmlns:p14="http://schemas.microsoft.com/office/powerpoint/2010/main" val="1384187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5" grpId="0"/>
      <p:bldP spid="22" grpId="0"/>
      <p:bldP spid="23" grpId="0"/>
      <p:bldP spid="26"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740E6D-E903-4A6E-A04F-82062A4F82B5}"/>
              </a:ext>
            </a:extLst>
          </p:cNvPr>
          <p:cNvSpPr txBox="1"/>
          <p:nvPr/>
        </p:nvSpPr>
        <p:spPr>
          <a:xfrm>
            <a:off x="6640832" y="200480"/>
            <a:ext cx="5006336"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kern="1200">
                <a:solidFill>
                  <a:srgbClr val="002060"/>
                </a:solidFill>
                <a:latin typeface="+mj-lt"/>
                <a:ea typeface="+mj-ea"/>
                <a:cs typeface="+mj-cs"/>
              </a:rPr>
              <a:t>Ready… Head set… Go!</a:t>
            </a:r>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drawing&#10;&#10;Description automatically generated">
            <a:extLst>
              <a:ext uri="{FF2B5EF4-FFF2-40B4-BE49-F238E27FC236}">
                <a16:creationId xmlns:a16="http://schemas.microsoft.com/office/drawing/2014/main" id="{30CC40A2-CB95-4DAA-AEE9-0B74B2343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41" y="1864785"/>
            <a:ext cx="4105275" cy="1662637"/>
          </a:xfrm>
          <a:prstGeom prst="rect">
            <a:avLst/>
          </a:prstGeom>
        </p:spPr>
      </p:pic>
      <p:sp>
        <p:nvSpPr>
          <p:cNvPr id="5" name="TextBox 4">
            <a:extLst>
              <a:ext uri="{FF2B5EF4-FFF2-40B4-BE49-F238E27FC236}">
                <a16:creationId xmlns:a16="http://schemas.microsoft.com/office/drawing/2014/main" id="{B1CC6E42-0A0A-470A-BD23-B30CF2D93E0B}"/>
              </a:ext>
            </a:extLst>
          </p:cNvPr>
          <p:cNvSpPr txBox="1"/>
          <p:nvPr/>
        </p:nvSpPr>
        <p:spPr>
          <a:xfrm>
            <a:off x="6096000" y="1652819"/>
            <a:ext cx="6096000" cy="5205181"/>
          </a:xfrm>
          <a:prstGeom prst="rect">
            <a:avLst/>
          </a:prstGeom>
        </p:spPr>
        <p:txBody>
          <a:bodyPr vert="horz" lIns="91440" tIns="45720" rIns="91440" bIns="45720" rtlCol="0" anchor="t">
            <a:normAutofit/>
          </a:bodyPr>
          <a:lstStyle/>
          <a:p>
            <a:pPr indent="-228600">
              <a:lnSpc>
                <a:spcPct val="90000"/>
              </a:lnSpc>
              <a:buFont typeface="Arial" panose="020B0604020202020204" pitchFamily="34" charset="0"/>
              <a:buChar char="•"/>
            </a:pPr>
            <a:r>
              <a:rPr lang="en-US" b="1" dirty="0">
                <a:solidFill>
                  <a:srgbClr val="002060"/>
                </a:solidFill>
              </a:rPr>
              <a:t>Has anyone in the room ever had epilepsy or a seizure?</a:t>
            </a:r>
          </a:p>
          <a:p>
            <a:pPr>
              <a:lnSpc>
                <a:spcPct val="90000"/>
              </a:lnSpc>
            </a:pPr>
            <a:endParaRPr lang="en-US" b="1" dirty="0">
              <a:solidFill>
                <a:srgbClr val="002060"/>
              </a:solidFill>
            </a:endParaRPr>
          </a:p>
          <a:p>
            <a:pPr lvl="0" indent="-228600">
              <a:lnSpc>
                <a:spcPct val="90000"/>
              </a:lnSpc>
              <a:spcBef>
                <a:spcPct val="0"/>
              </a:spcBef>
              <a:spcAft>
                <a:spcPct val="35000"/>
              </a:spcAft>
              <a:buFont typeface="Arial" panose="020B0604020202020204" pitchFamily="34" charset="0"/>
              <a:buChar char="•"/>
            </a:pPr>
            <a:r>
              <a:rPr lang="en-US" b="1" dirty="0">
                <a:solidFill>
                  <a:srgbClr val="002060"/>
                </a:solidFill>
              </a:rPr>
              <a:t>Please remain seated while the film is playing. You may feel disorientated but If you feel unwell, please remove the headset carefully and let us know</a:t>
            </a:r>
          </a:p>
          <a:p>
            <a:pPr lvl="0" indent="-228600">
              <a:lnSpc>
                <a:spcPct val="90000"/>
              </a:lnSpc>
              <a:spcBef>
                <a:spcPct val="0"/>
              </a:spcBef>
              <a:spcAft>
                <a:spcPct val="35000"/>
              </a:spcAft>
              <a:buFont typeface="Arial" panose="020B0604020202020204" pitchFamily="34" charset="0"/>
              <a:buChar char="•"/>
            </a:pPr>
            <a:endParaRPr lang="en-US" b="1" dirty="0">
              <a:solidFill>
                <a:srgbClr val="002060"/>
              </a:solidFill>
            </a:endParaRPr>
          </a:p>
          <a:p>
            <a:pPr indent="-228600">
              <a:lnSpc>
                <a:spcPct val="90000"/>
              </a:lnSpc>
              <a:spcBef>
                <a:spcPct val="0"/>
              </a:spcBef>
              <a:spcAft>
                <a:spcPct val="35000"/>
              </a:spcAft>
              <a:buFont typeface="Arial" panose="020B0604020202020204" pitchFamily="34" charset="0"/>
              <a:buChar char="•"/>
            </a:pPr>
            <a:r>
              <a:rPr lang="en-US" b="1" dirty="0">
                <a:solidFill>
                  <a:srgbClr val="002060"/>
                </a:solidFill>
              </a:rPr>
              <a:t>Glasses? Try to fit the headset over them</a:t>
            </a:r>
          </a:p>
          <a:p>
            <a:pPr indent="-228600">
              <a:lnSpc>
                <a:spcPct val="90000"/>
              </a:lnSpc>
              <a:spcBef>
                <a:spcPct val="0"/>
              </a:spcBef>
              <a:spcAft>
                <a:spcPct val="35000"/>
              </a:spcAft>
              <a:buFont typeface="Arial" panose="020B0604020202020204" pitchFamily="34" charset="0"/>
              <a:buChar char="•"/>
            </a:pPr>
            <a:endParaRPr lang="en-US" sz="2000" b="1" dirty="0">
              <a:solidFill>
                <a:srgbClr val="002060"/>
              </a:solidFill>
            </a:endParaRPr>
          </a:p>
          <a:p>
            <a:pPr indent="-228600">
              <a:lnSpc>
                <a:spcPct val="90000"/>
              </a:lnSpc>
              <a:spcBef>
                <a:spcPct val="0"/>
              </a:spcBef>
              <a:spcAft>
                <a:spcPct val="35000"/>
              </a:spcAft>
              <a:buFont typeface="Arial" panose="020B0604020202020204" pitchFamily="34" charset="0"/>
              <a:buChar char="•"/>
            </a:pPr>
            <a:endParaRPr lang="en-US" sz="2000" b="1" dirty="0">
              <a:solidFill>
                <a:srgbClr val="002060"/>
              </a:solidFill>
            </a:endParaRPr>
          </a:p>
          <a:p>
            <a:pPr algn="ctr">
              <a:lnSpc>
                <a:spcPct val="90000"/>
              </a:lnSpc>
              <a:spcBef>
                <a:spcPct val="0"/>
              </a:spcBef>
              <a:spcAft>
                <a:spcPct val="35000"/>
              </a:spcAft>
            </a:pPr>
            <a:r>
              <a:rPr lang="en-US" sz="2800" b="1" dirty="0">
                <a:solidFill>
                  <a:srgbClr val="002060"/>
                </a:solidFill>
              </a:rPr>
              <a:t>PLAY FILM</a:t>
            </a:r>
          </a:p>
          <a:p>
            <a:pPr indent="-228600">
              <a:lnSpc>
                <a:spcPct val="90000"/>
              </a:lnSpc>
              <a:spcBef>
                <a:spcPct val="0"/>
              </a:spcBef>
              <a:spcAft>
                <a:spcPct val="35000"/>
              </a:spcAft>
              <a:buFont typeface="Arial" panose="020B0604020202020204" pitchFamily="34" charset="0"/>
              <a:buChar char="•"/>
            </a:pPr>
            <a:endParaRPr lang="en-US" sz="2000" b="1" dirty="0">
              <a:solidFill>
                <a:srgbClr val="002060"/>
              </a:solidFill>
            </a:endParaRPr>
          </a:p>
          <a:p>
            <a:pPr indent="-228600">
              <a:lnSpc>
                <a:spcPct val="90000"/>
              </a:lnSpc>
              <a:spcBef>
                <a:spcPct val="0"/>
              </a:spcBef>
              <a:spcAft>
                <a:spcPct val="35000"/>
              </a:spcAft>
              <a:buFont typeface="Arial" panose="020B0604020202020204" pitchFamily="34" charset="0"/>
              <a:buChar char="•"/>
            </a:pPr>
            <a:endParaRPr lang="en-US" sz="2000" b="1" dirty="0">
              <a:solidFill>
                <a:srgbClr val="002060"/>
              </a:solidFill>
              <a:effectLst/>
            </a:endParaRPr>
          </a:p>
          <a:p>
            <a:pPr lvl="0">
              <a:lnSpc>
                <a:spcPct val="90000"/>
              </a:lnSpc>
              <a:spcBef>
                <a:spcPct val="0"/>
              </a:spcBef>
              <a:spcAft>
                <a:spcPct val="35000"/>
              </a:spcAft>
            </a:pPr>
            <a:endParaRPr lang="en-US" sz="1400" b="1" dirty="0"/>
          </a:p>
          <a:p>
            <a:pPr indent="-228600">
              <a:lnSpc>
                <a:spcPct val="90000"/>
              </a:lnSpc>
              <a:buFont typeface="Arial" panose="020B0604020202020204" pitchFamily="34" charset="0"/>
              <a:buChar char="•"/>
            </a:pPr>
            <a:endParaRPr lang="en-US" sz="1400" dirty="0"/>
          </a:p>
          <a:p>
            <a:pPr indent="-228600">
              <a:lnSpc>
                <a:spcPct val="90000"/>
              </a:lnSpc>
              <a:buFont typeface="Arial" panose="020B0604020202020204" pitchFamily="34" charset="0"/>
              <a:buChar char="•"/>
            </a:pPr>
            <a:endParaRPr lang="en-US" sz="1400" dirty="0"/>
          </a:p>
          <a:p>
            <a:pPr indent="-228600">
              <a:lnSpc>
                <a:spcPct val="90000"/>
              </a:lnSpc>
              <a:buFont typeface="Arial" panose="020B0604020202020204" pitchFamily="34" charset="0"/>
              <a:buChar char="•"/>
            </a:pPr>
            <a:endParaRPr lang="en-US" sz="1400" dirty="0"/>
          </a:p>
          <a:p>
            <a:pPr indent="-228600">
              <a:lnSpc>
                <a:spcPct val="90000"/>
              </a:lnSpc>
              <a:buFont typeface="Arial" panose="020B0604020202020204" pitchFamily="34" charset="0"/>
              <a:buChar char="•"/>
            </a:pPr>
            <a:endParaRPr lang="en-US" sz="1400" dirty="0"/>
          </a:p>
          <a:p>
            <a:pPr indent="-228600">
              <a:lnSpc>
                <a:spcPct val="90000"/>
              </a:lnSpc>
              <a:buFont typeface="Arial" panose="020B0604020202020204" pitchFamily="34" charset="0"/>
              <a:buChar char="•"/>
            </a:pPr>
            <a:endParaRPr lang="en-US" sz="1400" dirty="0"/>
          </a:p>
        </p:txBody>
      </p:sp>
      <p:pic>
        <p:nvPicPr>
          <p:cNvPr id="7" name="Picture 6" descr="A picture containing food, drawing&#10;&#10;Description automatically generated">
            <a:extLst>
              <a:ext uri="{FF2B5EF4-FFF2-40B4-BE49-F238E27FC236}">
                <a16:creationId xmlns:a16="http://schemas.microsoft.com/office/drawing/2014/main" id="{EAC4E201-9906-42C7-ABFF-97E467415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 y="5740915"/>
            <a:ext cx="2592681" cy="1079783"/>
          </a:xfrm>
          <a:prstGeom prst="rect">
            <a:avLst/>
          </a:prstGeom>
        </p:spPr>
      </p:pic>
      <p:pic>
        <p:nvPicPr>
          <p:cNvPr id="8" name="Picture 7">
            <a:extLst>
              <a:ext uri="{FF2B5EF4-FFF2-40B4-BE49-F238E27FC236}">
                <a16:creationId xmlns:a16="http://schemas.microsoft.com/office/drawing/2014/main" id="{E5BFAE31-163B-476D-A0F8-FF1DEE6D0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8648" y="5904091"/>
            <a:ext cx="3208849" cy="753429"/>
          </a:xfrm>
          <a:prstGeom prst="rect">
            <a:avLst/>
          </a:prstGeom>
        </p:spPr>
      </p:pic>
    </p:spTree>
    <p:extLst>
      <p:ext uri="{BB962C8B-B14F-4D97-AF65-F5344CB8AC3E}">
        <p14:creationId xmlns:p14="http://schemas.microsoft.com/office/powerpoint/2010/main" val="395440714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1B58ED-1C19-453C-BB4D-4715BD8DF20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3504" b="39150"/>
          <a:stretch/>
        </p:blipFill>
        <p:spPr>
          <a:xfrm>
            <a:off x="-1" y="10"/>
            <a:ext cx="12192001" cy="4666928"/>
          </a:xfrm>
          <a:prstGeom prst="rect">
            <a:avLst/>
          </a:prstGeom>
        </p:spPr>
      </p:pic>
      <p:pic>
        <p:nvPicPr>
          <p:cNvPr id="11" name="Picture 1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Oval 1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C08BD9C-91BA-4FEC-B499-63D3CD1DB61A}"/>
              </a:ext>
            </a:extLst>
          </p:cNvPr>
          <p:cNvSpPr/>
          <p:nvPr/>
        </p:nvSpPr>
        <p:spPr>
          <a:xfrm>
            <a:off x="0" y="4388302"/>
            <a:ext cx="12192000" cy="2469687"/>
          </a:xfrm>
          <a:prstGeom prst="rect">
            <a:avLst/>
          </a:prstGeom>
          <a:solidFill>
            <a:schemeClr val="accent2">
              <a:lumMod val="20000"/>
              <a:lumOff val="80000"/>
            </a:schemeClr>
          </a:solidFill>
        </p:spPr>
        <p:txBody>
          <a:bodyPr vert="horz" lIns="91440" tIns="45720" rIns="91440" bIns="45720" rtlCol="0" anchor="ctr">
            <a:normAutofit/>
          </a:bodyPr>
          <a:lstStyle/>
          <a:p>
            <a:pPr lvl="0">
              <a:lnSpc>
                <a:spcPct val="90000"/>
              </a:lnSpc>
              <a:spcBef>
                <a:spcPct val="0"/>
              </a:spcBef>
              <a:spcAft>
                <a:spcPts val="600"/>
              </a:spcAft>
            </a:pPr>
            <a:r>
              <a:rPr lang="en-US" sz="3100">
                <a:solidFill>
                  <a:srgbClr val="002060"/>
                </a:solidFill>
                <a:latin typeface="+mj-lt"/>
                <a:ea typeface="+mj-ea"/>
                <a:cs typeface="+mj-cs"/>
              </a:rPr>
              <a:t>	With the people sitting next to you </a:t>
            </a:r>
          </a:p>
          <a:p>
            <a:pPr lvl="0">
              <a:lnSpc>
                <a:spcPct val="90000"/>
              </a:lnSpc>
              <a:spcBef>
                <a:spcPct val="0"/>
              </a:spcBef>
              <a:spcAft>
                <a:spcPts val="600"/>
              </a:spcAft>
            </a:pPr>
            <a:r>
              <a:rPr lang="en-US" sz="3100">
                <a:solidFill>
                  <a:srgbClr val="002060"/>
                </a:solidFill>
                <a:latin typeface="+mj-lt"/>
                <a:ea typeface="+mj-ea"/>
                <a:cs typeface="+mj-cs"/>
              </a:rPr>
              <a:t>	discuss the following…</a:t>
            </a:r>
          </a:p>
        </p:txBody>
      </p:sp>
      <p:sp>
        <p:nvSpPr>
          <p:cNvPr id="5" name="Rectangle 4">
            <a:extLst>
              <a:ext uri="{FF2B5EF4-FFF2-40B4-BE49-F238E27FC236}">
                <a16:creationId xmlns:a16="http://schemas.microsoft.com/office/drawing/2014/main" id="{E3A0D81F-7C70-446B-87A3-3B13A4DA978B}"/>
              </a:ext>
            </a:extLst>
          </p:cNvPr>
          <p:cNvSpPr/>
          <p:nvPr/>
        </p:nvSpPr>
        <p:spPr>
          <a:xfrm>
            <a:off x="5904411" y="4388302"/>
            <a:ext cx="5956663" cy="2469687"/>
          </a:xfrm>
          <a:prstGeom prst="rect">
            <a:avLst/>
          </a:prstGeom>
          <a:solidFill>
            <a:schemeClr val="accent2">
              <a:lumMod val="20000"/>
              <a:lumOff val="80000"/>
            </a:schemeClr>
          </a:solidFill>
        </p:spPr>
        <p:txBody>
          <a:bodyPr vert="horz" lIns="91440" tIns="45720" rIns="91440" bIns="45720" rtlCol="0" anchor="ctr">
            <a:normAutofit fontScale="92500" lnSpcReduction="20000"/>
          </a:bodyPr>
          <a:lstStyle/>
          <a:p>
            <a:pPr marL="1028700" lvl="2">
              <a:lnSpc>
                <a:spcPct val="90000"/>
              </a:lnSpc>
              <a:spcAft>
                <a:spcPts val="600"/>
              </a:spcAft>
            </a:pPr>
            <a:endParaRPr lang="en-US" sz="2000">
              <a:solidFill>
                <a:srgbClr val="002060"/>
              </a:solidFill>
            </a:endParaRPr>
          </a:p>
          <a:p>
            <a:pPr marL="1028700" lvl="2" algn="ctr">
              <a:lnSpc>
                <a:spcPct val="90000"/>
              </a:lnSpc>
              <a:spcAft>
                <a:spcPts val="600"/>
              </a:spcAft>
            </a:pPr>
            <a:r>
              <a:rPr lang="en-US" sz="2000">
                <a:solidFill>
                  <a:srgbClr val="002060"/>
                </a:solidFill>
              </a:rPr>
              <a:t>What actions contributed to the incident occurring?</a:t>
            </a:r>
          </a:p>
          <a:p>
            <a:pPr marL="1028700" lvl="2" algn="ctr">
              <a:lnSpc>
                <a:spcPct val="90000"/>
              </a:lnSpc>
              <a:spcAft>
                <a:spcPts val="600"/>
              </a:spcAft>
            </a:pPr>
            <a:endParaRPr lang="en-US" sz="2000">
              <a:solidFill>
                <a:srgbClr val="002060"/>
              </a:solidFill>
            </a:endParaRPr>
          </a:p>
          <a:p>
            <a:pPr marL="1028700" lvl="2" algn="ctr">
              <a:lnSpc>
                <a:spcPct val="90000"/>
              </a:lnSpc>
              <a:spcAft>
                <a:spcPts val="600"/>
              </a:spcAft>
            </a:pPr>
            <a:r>
              <a:rPr lang="en-US" sz="2000">
                <a:solidFill>
                  <a:srgbClr val="002060"/>
                </a:solidFill>
              </a:rPr>
              <a:t>What could you have done as that passenger to change the outcome?</a:t>
            </a:r>
          </a:p>
          <a:p>
            <a:pPr marL="971550" lvl="2" algn="ctr">
              <a:lnSpc>
                <a:spcPct val="90000"/>
              </a:lnSpc>
              <a:spcAft>
                <a:spcPts val="600"/>
              </a:spcAft>
            </a:pPr>
            <a:endParaRPr lang="en-US" sz="2000">
              <a:solidFill>
                <a:srgbClr val="002060"/>
              </a:solidFill>
            </a:endParaRPr>
          </a:p>
          <a:p>
            <a:pPr marL="971550" lvl="2" algn="ctr">
              <a:lnSpc>
                <a:spcPct val="90000"/>
              </a:lnSpc>
              <a:spcAft>
                <a:spcPts val="600"/>
              </a:spcAft>
            </a:pPr>
            <a:r>
              <a:rPr lang="en-US" sz="2000">
                <a:solidFill>
                  <a:srgbClr val="002060"/>
                </a:solidFill>
              </a:rPr>
              <a:t>What could the driver have done to avoid the incident happening?</a:t>
            </a:r>
          </a:p>
          <a:p>
            <a:pPr marL="285750" indent="-228600">
              <a:lnSpc>
                <a:spcPct val="90000"/>
              </a:lnSpc>
              <a:spcAft>
                <a:spcPts val="600"/>
              </a:spcAft>
              <a:buFont typeface="Arial" panose="020B0604020202020204" pitchFamily="34" charset="0"/>
              <a:buChar char="•"/>
            </a:pPr>
            <a:endParaRPr lang="en-US" sz="2000">
              <a:solidFill>
                <a:srgbClr val="002060"/>
              </a:solidFill>
            </a:endParaRPr>
          </a:p>
        </p:txBody>
      </p:sp>
      <p:pic>
        <p:nvPicPr>
          <p:cNvPr id="7" name="Picture 6" descr="A picture containing food, drawing&#10;&#10;Description automatically generated">
            <a:extLst>
              <a:ext uri="{FF2B5EF4-FFF2-40B4-BE49-F238E27FC236}">
                <a16:creationId xmlns:a16="http://schemas.microsoft.com/office/drawing/2014/main" id="{2CBE9AD4-8ECD-4B21-8B11-08F6393F3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 y="5982240"/>
            <a:ext cx="2102798" cy="875760"/>
          </a:xfrm>
          <a:prstGeom prst="rect">
            <a:avLst/>
          </a:prstGeom>
        </p:spPr>
      </p:pic>
      <p:pic>
        <p:nvPicPr>
          <p:cNvPr id="8" name="Picture 7">
            <a:extLst>
              <a:ext uri="{FF2B5EF4-FFF2-40B4-BE49-F238E27FC236}">
                <a16:creationId xmlns:a16="http://schemas.microsoft.com/office/drawing/2014/main" id="{77A99521-4C36-4E11-B16E-95539A618A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6171" y="179312"/>
            <a:ext cx="3208849" cy="753429"/>
          </a:xfrm>
          <a:prstGeom prst="rect">
            <a:avLst/>
          </a:prstGeom>
        </p:spPr>
      </p:pic>
    </p:spTree>
    <p:extLst>
      <p:ext uri="{BB962C8B-B14F-4D97-AF65-F5344CB8AC3E}">
        <p14:creationId xmlns:p14="http://schemas.microsoft.com/office/powerpoint/2010/main" val="3811463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B0D6C1-3B4C-4778-BA76-F1AB989E0103}"/>
              </a:ext>
            </a:extLst>
          </p:cNvPr>
          <p:cNvSpPr txBox="1"/>
          <p:nvPr/>
        </p:nvSpPr>
        <p:spPr>
          <a:xfrm>
            <a:off x="8174735" y="640081"/>
            <a:ext cx="3377183" cy="3708895"/>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400" b="1">
                <a:solidFill>
                  <a:srgbClr val="002060"/>
                </a:solidFill>
                <a:latin typeface="+mj-lt"/>
                <a:ea typeface="+mj-ea"/>
                <a:cs typeface="+mj-cs"/>
              </a:rPr>
              <a:t>Let’s hear your thoughts</a:t>
            </a:r>
          </a:p>
        </p:txBody>
      </p:sp>
      <p:pic>
        <p:nvPicPr>
          <p:cNvPr id="3" name="Picture 2">
            <a:extLst>
              <a:ext uri="{FF2B5EF4-FFF2-40B4-BE49-F238E27FC236}">
                <a16:creationId xmlns:a16="http://schemas.microsoft.com/office/drawing/2014/main" id="{B152F171-CC02-46C2-B6F3-45CB502B821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9293" r="1" b="15162"/>
          <a:stretch/>
        </p:blipFill>
        <p:spPr>
          <a:xfrm>
            <a:off x="20" y="10"/>
            <a:ext cx="7534636" cy="685799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E422970-D445-4E7E-826E-CEA50BF92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7826" y="230188"/>
            <a:ext cx="2323357" cy="939029"/>
          </a:xfrm>
          <a:prstGeom prst="rect">
            <a:avLst/>
          </a:prstGeom>
        </p:spPr>
      </p:pic>
      <p:pic>
        <p:nvPicPr>
          <p:cNvPr id="6" name="Picture 5" descr="A picture containing food, drawing&#10;&#10;Description automatically generated">
            <a:extLst>
              <a:ext uri="{FF2B5EF4-FFF2-40B4-BE49-F238E27FC236}">
                <a16:creationId xmlns:a16="http://schemas.microsoft.com/office/drawing/2014/main" id="{026A4F4D-45CE-45C0-A0E3-AD47FFD42C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03" y="5740915"/>
            <a:ext cx="2592681" cy="1079783"/>
          </a:xfrm>
          <a:prstGeom prst="rect">
            <a:avLst/>
          </a:prstGeom>
        </p:spPr>
      </p:pic>
      <p:pic>
        <p:nvPicPr>
          <p:cNvPr id="7" name="Picture 6">
            <a:extLst>
              <a:ext uri="{FF2B5EF4-FFF2-40B4-BE49-F238E27FC236}">
                <a16:creationId xmlns:a16="http://schemas.microsoft.com/office/drawing/2014/main" id="{2307A7BE-D99B-47FC-96AB-F826AD5968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8648" y="5904091"/>
            <a:ext cx="3208849" cy="753429"/>
          </a:xfrm>
          <a:prstGeom prst="rect">
            <a:avLst/>
          </a:prstGeom>
        </p:spPr>
      </p:pic>
    </p:spTree>
    <p:extLst>
      <p:ext uri="{BB962C8B-B14F-4D97-AF65-F5344CB8AC3E}">
        <p14:creationId xmlns:p14="http://schemas.microsoft.com/office/powerpoint/2010/main" val="1492714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F8C0D-C88F-42CA-A093-D849E9AFC53A}"/>
              </a:ext>
            </a:extLst>
          </p:cNvPr>
          <p:cNvPicPr>
            <a:picLocks noChangeAspect="1"/>
          </p:cNvPicPr>
          <p:nvPr/>
        </p:nvPicPr>
        <p:blipFill rotWithShape="1">
          <a:blip r:embed="rId3"/>
          <a:srcRect r="1" b="33501"/>
          <a:stretch/>
        </p:blipFill>
        <p:spPr>
          <a:xfrm>
            <a:off x="975139" y="1365911"/>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 name="Content Placeholder 4">
            <a:extLst>
              <a:ext uri="{FF2B5EF4-FFF2-40B4-BE49-F238E27FC236}">
                <a16:creationId xmlns:a16="http://schemas.microsoft.com/office/drawing/2014/main" id="{11E917BB-D625-4E04-8D95-33BE99DBB56E}"/>
              </a:ext>
            </a:extLst>
          </p:cNvPr>
          <p:cNvPicPr>
            <a:picLocks noChangeAspect="1"/>
          </p:cNvPicPr>
          <p:nvPr/>
        </p:nvPicPr>
        <p:blipFill rotWithShape="1">
          <a:blip r:embed="rId4"/>
          <a:srcRect/>
          <a:stretch/>
        </p:blipFill>
        <p:spPr>
          <a:xfrm>
            <a:off x="3585647" y="1365911"/>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8" name="Picture 7" descr="A sign on a pole&#10;&#10;Description automatically generated">
            <a:extLst>
              <a:ext uri="{FF2B5EF4-FFF2-40B4-BE49-F238E27FC236}">
                <a16:creationId xmlns:a16="http://schemas.microsoft.com/office/drawing/2014/main" id="{189069CE-A3BB-4A50-86C5-F9CAF8D5290A}"/>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9262" r="9739" b="2"/>
          <a:stretch/>
        </p:blipFill>
        <p:spPr>
          <a:xfrm>
            <a:off x="8806663" y="1365911"/>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6" name="Picture 5">
            <a:extLst>
              <a:ext uri="{FF2B5EF4-FFF2-40B4-BE49-F238E27FC236}">
                <a16:creationId xmlns:a16="http://schemas.microsoft.com/office/drawing/2014/main" id="{D6DF6332-DCA1-45E6-B48D-9B0EE69E605F}"/>
              </a:ext>
            </a:extLst>
          </p:cNvPr>
          <p:cNvPicPr>
            <a:picLocks noChangeAspect="1"/>
          </p:cNvPicPr>
          <p:nvPr/>
        </p:nvPicPr>
        <p:blipFill rotWithShape="1">
          <a:blip r:embed="rId7"/>
          <a:srcRect l="38874" r="5127" b="2"/>
          <a:stretch/>
        </p:blipFill>
        <p:spPr>
          <a:xfrm>
            <a:off x="6196155" y="1366854"/>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10" name="TextBox 9">
            <a:extLst>
              <a:ext uri="{FF2B5EF4-FFF2-40B4-BE49-F238E27FC236}">
                <a16:creationId xmlns:a16="http://schemas.microsoft.com/office/drawing/2014/main" id="{BB271F8D-77E0-49D7-8456-8777936A475E}"/>
              </a:ext>
            </a:extLst>
          </p:cNvPr>
          <p:cNvSpPr txBox="1"/>
          <p:nvPr/>
        </p:nvSpPr>
        <p:spPr>
          <a:xfrm>
            <a:off x="836024" y="5106249"/>
            <a:ext cx="7602582" cy="1200329"/>
          </a:xfrm>
          <a:prstGeom prst="rect">
            <a:avLst/>
          </a:prstGeom>
          <a:noFill/>
        </p:spPr>
        <p:txBody>
          <a:bodyPr wrap="square" rtlCol="0">
            <a:spAutoFit/>
          </a:bodyPr>
          <a:lstStyle/>
          <a:p>
            <a:r>
              <a:rPr lang="en-GB" sz="7200" b="1">
                <a:solidFill>
                  <a:srgbClr val="002060"/>
                </a:solidFill>
                <a:latin typeface="Arial" panose="020B0604020202020204" pitchFamily="34" charset="0"/>
                <a:cs typeface="Arial" panose="020B0604020202020204" pitchFamily="34" charset="0"/>
              </a:rPr>
              <a:t>The Fatal Four</a:t>
            </a:r>
          </a:p>
        </p:txBody>
      </p:sp>
      <p:pic>
        <p:nvPicPr>
          <p:cNvPr id="7" name="Picture 6" descr="A picture containing food, drawing&#10;&#10;Description automatically generated">
            <a:extLst>
              <a:ext uri="{FF2B5EF4-FFF2-40B4-BE49-F238E27FC236}">
                <a16:creationId xmlns:a16="http://schemas.microsoft.com/office/drawing/2014/main" id="{E3F0ED99-3638-4720-AA0B-4479848868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03" y="5740915"/>
            <a:ext cx="2592681" cy="1079783"/>
          </a:xfrm>
          <a:prstGeom prst="rect">
            <a:avLst/>
          </a:prstGeom>
        </p:spPr>
      </p:pic>
      <p:pic>
        <p:nvPicPr>
          <p:cNvPr id="9" name="Picture 8">
            <a:extLst>
              <a:ext uri="{FF2B5EF4-FFF2-40B4-BE49-F238E27FC236}">
                <a16:creationId xmlns:a16="http://schemas.microsoft.com/office/drawing/2014/main" id="{1D125163-F634-4385-BBE2-35F4F231BF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8648" y="5904091"/>
            <a:ext cx="3208849" cy="753429"/>
          </a:xfrm>
          <a:prstGeom prst="rect">
            <a:avLst/>
          </a:prstGeom>
        </p:spPr>
      </p:pic>
    </p:spTree>
    <p:extLst>
      <p:ext uri="{BB962C8B-B14F-4D97-AF65-F5344CB8AC3E}">
        <p14:creationId xmlns:p14="http://schemas.microsoft.com/office/powerpoint/2010/main" val="2044584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0c58fce-10ec-4dec-98f1-54f608b1a8fd">
      <UserInfo>
        <DisplayName>Jessica Clive</DisplayName>
        <AccountId>36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8FB895E4B2BC47BF8ADDA2C22A9C1B" ma:contentTypeVersion="10" ma:contentTypeDescription="Create a new document." ma:contentTypeScope="" ma:versionID="9fa0e09d2af957b4ce2321bfba3096e2">
  <xsd:schema xmlns:xsd="http://www.w3.org/2001/XMLSchema" xmlns:xs="http://www.w3.org/2001/XMLSchema" xmlns:p="http://schemas.microsoft.com/office/2006/metadata/properties" xmlns:ns2="9808e841-0fee-41f5-9dc1-57aba874a1ff" xmlns:ns3="a0c58fce-10ec-4dec-98f1-54f608b1a8fd" targetNamespace="http://schemas.microsoft.com/office/2006/metadata/properties" ma:root="true" ma:fieldsID="4080ca0a24ea1eb7bc9fadb89793c8b0" ns2:_="" ns3:_="">
    <xsd:import namespace="9808e841-0fee-41f5-9dc1-57aba874a1ff"/>
    <xsd:import namespace="a0c58fce-10ec-4dec-98f1-54f608b1a8f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08e841-0fee-41f5-9dc1-57aba874a1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c58fce-10ec-4dec-98f1-54f608b1a8f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0F7067-F00E-480C-B90B-49AF4864FCA0}">
  <ds:schemaRefs>
    <ds:schemaRef ds:uri="http://purl.org/dc/dcmitype/"/>
    <ds:schemaRef ds:uri="http://purl.org/dc/elements/1.1/"/>
    <ds:schemaRef ds:uri="a0c58fce-10ec-4dec-98f1-54f608b1a8fd"/>
    <ds:schemaRef ds:uri="http://schemas.microsoft.com/office/2006/documentManagement/types"/>
    <ds:schemaRef ds:uri="9808e841-0fee-41f5-9dc1-57aba874a1ff"/>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CD438B9D-0D8B-4260-9404-5D0C8256D471}">
  <ds:schemaRefs>
    <ds:schemaRef ds:uri="http://schemas.microsoft.com/sharepoint/v3/contenttype/forms"/>
  </ds:schemaRefs>
</ds:datastoreItem>
</file>

<file path=customXml/itemProps3.xml><?xml version="1.0" encoding="utf-8"?>
<ds:datastoreItem xmlns:ds="http://schemas.openxmlformats.org/officeDocument/2006/customXml" ds:itemID="{CF976AE7-F7DF-4E0F-9765-D5CC971DA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08e841-0fee-41f5-9dc1-57aba874a1ff"/>
    <ds:schemaRef ds:uri="a0c58fce-10ec-4dec-98f1-54f608b1a8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265</TotalTime>
  <Words>2566</Words>
  <Application>Microsoft Office PowerPoint</Application>
  <PresentationFormat>Widescreen</PresentationFormat>
  <Paragraphs>202</Paragraphs>
  <Slides>14</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Courier New</vt:lpstr>
      <vt:lpstr>Georgia</vt:lpstr>
      <vt:lpstr>Symbol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Sharma</dc:creator>
  <cp:lastModifiedBy>Hannah Lynch</cp:lastModifiedBy>
  <cp:revision>2</cp:revision>
  <dcterms:created xsi:type="dcterms:W3CDTF">2020-02-08T14:30:35Z</dcterms:created>
  <dcterms:modified xsi:type="dcterms:W3CDTF">2024-02-27T10:07:25Z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0x010100568FB895E4B2BC47BF8ADDA2C22A9C1B</vt:lpwstr>
  </property>
  <property fmtid="{D5CDD505-2E9C-101B-9397-08002B2CF9AE}" pid="3" name="Order">
    <vt:lpwstr>6200.00000000000</vt:lpwstr>
  </property>
  <property fmtid="{D5CDD505-2E9C-101B-9397-08002B2CF9AE}" pid="4" name="xd_Signature">
    <vt:lpwstr/>
  </property>
  <property fmtid="{D5CDD505-2E9C-101B-9397-08002B2CF9AE}" pid="5" name="SharedWithUsers">
    <vt:lpwstr>6;#Ian Hopkins;#16;#Mandy Pantall;#12;#Christine Sharma</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